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59" r:id="rId3"/>
    <p:sldId id="343" r:id="rId4"/>
    <p:sldId id="291" r:id="rId5"/>
    <p:sldId id="333" r:id="rId6"/>
    <p:sldId id="334" r:id="rId7"/>
    <p:sldId id="335" r:id="rId8"/>
    <p:sldId id="342" r:id="rId9"/>
    <p:sldId id="344" r:id="rId10"/>
    <p:sldId id="345" r:id="rId11"/>
    <p:sldId id="293"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E5A6"/>
    <a:srgbClr val="8B8C6E"/>
    <a:srgbClr val="7B9EBD"/>
    <a:srgbClr val="9A5745"/>
    <a:srgbClr val="756C94"/>
    <a:srgbClr val="003361"/>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BDADFE-9E35-4C53-B7FC-C5EF0CC7A8D7}" v="111" dt="2025-09-16T11:18:31.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2" autoAdjust="0"/>
    <p:restoredTop sz="88642" autoAdjust="0"/>
  </p:normalViewPr>
  <p:slideViewPr>
    <p:cSldViewPr snapToGrid="0" showGuides="1">
      <p:cViewPr>
        <p:scale>
          <a:sx n="70" d="100"/>
          <a:sy n="70" d="100"/>
        </p:scale>
        <p:origin x="456" y="120"/>
      </p:cViewPr>
      <p:guideLst>
        <p:guide orient="horz" pos="2160"/>
        <p:guide pos="3840"/>
      </p:guideLst>
    </p:cSldViewPr>
  </p:slideViewPr>
  <p:notesTextViewPr>
    <p:cViewPr>
      <p:scale>
        <a:sx n="1" d="1"/>
        <a:sy n="1" d="1"/>
      </p:scale>
      <p:origin x="0" y="0"/>
    </p:cViewPr>
  </p:notesTextViewPr>
  <p:notesViewPr>
    <p:cSldViewPr snapToGrid="0" showGuide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F09FB-3C2C-43E6-8773-95ED947C8A18}" type="datetimeFigureOut">
              <a:rPr lang="de-AT" smtClean="0"/>
              <a:t>15.09.2025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D55DE-456B-4C7F-8E86-8C753CC0AAB9}" type="slidenum">
              <a:rPr lang="de-AT" smtClean="0"/>
              <a:t>‹#›</a:t>
            </a:fld>
            <a:endParaRPr lang="de-AT"/>
          </a:p>
        </p:txBody>
      </p:sp>
    </p:spTree>
    <p:extLst>
      <p:ext uri="{BB962C8B-B14F-4D97-AF65-F5344CB8AC3E}">
        <p14:creationId xmlns:p14="http://schemas.microsoft.com/office/powerpoint/2010/main" val="3687984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My name is Marie Lambropoulos, and I am a Conservationist and Plant Ecologist at BOKU University Vienna, Austria. Today I want to take you from </a:t>
            </a:r>
            <a:r>
              <a:rPr lang="en-US" i="1" dirty="0"/>
              <a:t>hype to field reality</a:t>
            </a:r>
            <a:r>
              <a:rPr lang="en-US" dirty="0"/>
              <a:t> — looking at soil amendments and seedling survival in mountain forest restoration.</a:t>
            </a:r>
          </a:p>
          <a:p>
            <a:endParaRPr lang="de-DE" dirty="0"/>
          </a:p>
        </p:txBody>
      </p:sp>
      <p:sp>
        <p:nvSpPr>
          <p:cNvPr id="4" name="Slide Number Placeholder 3"/>
          <p:cNvSpPr>
            <a:spLocks noGrp="1"/>
          </p:cNvSpPr>
          <p:nvPr>
            <p:ph type="sldNum" sz="quarter" idx="5"/>
          </p:nvPr>
        </p:nvSpPr>
        <p:spPr/>
        <p:txBody>
          <a:bodyPr/>
          <a:lstStyle/>
          <a:p>
            <a:fld id="{613D55DE-456B-4C7F-8E86-8C753CC0AAB9}" type="slidenum">
              <a:rPr lang="de-AT" smtClean="0"/>
              <a:t>1</a:t>
            </a:fld>
            <a:endParaRPr lang="de-AT"/>
          </a:p>
        </p:txBody>
      </p:sp>
    </p:spTree>
    <p:extLst>
      <p:ext uri="{BB962C8B-B14F-4D97-AF65-F5344CB8AC3E}">
        <p14:creationId xmlns:p14="http://schemas.microsoft.com/office/powerpoint/2010/main" val="1747802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Lab promise, field reality: amendments work in controlled tests, but in the field they often fail or increase mortality. Context matters: species, microsite, and planting method decide outcomes. The path forward is rethinking operations – invest in microsite preparation and targeted amendment use, rather than blanket application. I’m happy to share data and discuss collaborations – thank you very much.</a:t>
            </a:r>
            <a:endParaRPr lang="LID4096" dirty="0"/>
          </a:p>
        </p:txBody>
      </p:sp>
      <p:sp>
        <p:nvSpPr>
          <p:cNvPr id="4" name="Slide Number Placeholder 3"/>
          <p:cNvSpPr>
            <a:spLocks noGrp="1"/>
          </p:cNvSpPr>
          <p:nvPr>
            <p:ph type="sldNum" sz="quarter" idx="5"/>
          </p:nvPr>
        </p:nvSpPr>
        <p:spPr/>
        <p:txBody>
          <a:bodyPr/>
          <a:lstStyle/>
          <a:p>
            <a:fld id="{613D55DE-456B-4C7F-8E86-8C753CC0AAB9}" type="slidenum">
              <a:rPr lang="de-AT" smtClean="0"/>
              <a:t>10</a:t>
            </a:fld>
            <a:endParaRPr lang="de-AT"/>
          </a:p>
        </p:txBody>
      </p:sp>
    </p:spTree>
    <p:extLst>
      <p:ext uri="{BB962C8B-B14F-4D97-AF65-F5344CB8AC3E}">
        <p14:creationId xmlns:p14="http://schemas.microsoft.com/office/powerpoint/2010/main" val="289730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A2B764-5BBE-4454-A75C-0A47DA97835E}" type="slidenum">
              <a:rPr kumimoji="0" lang="LID4096"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LID4096"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991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To give you an impression on why we have to talk about this – you all know we hear a lot about climate change mitigation and the need for planting more trees. In recent years the effects of droughts are causing significant damage to wide forest areas. We need to effectively restore, reforest and </a:t>
            </a:r>
            <a:r>
              <a:rPr lang="en-US" sz="800" dirty="0" err="1"/>
              <a:t>aforest</a:t>
            </a:r>
            <a:r>
              <a:rPr lang="en-US" sz="800" dirty="0"/>
              <a:t> - particularly in marginal protection forest sites where natural rejuvenation is insufficient. But u</a:t>
            </a:r>
            <a:r>
              <a:rPr lang="en-US" sz="1050" dirty="0"/>
              <a:t>nfortunately, and as a  consequence of drought, we experience high seedling mortality. In our study, we observed mean total mortality rates of  55%, with some sites experiencing mortality rates as high as 90%. These findings underscore the urgent need to adapt our reforestation strategies, to better cope with these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With high hopes, we investigated the effect of different soil amendments, including hydrogels and fertilizers, and comparing different planting methods in a 2 year study. Let me give you a quick insight on how that went.</a:t>
            </a:r>
          </a:p>
        </p:txBody>
      </p:sp>
      <p:sp>
        <p:nvSpPr>
          <p:cNvPr id="4" name="Slide Number Placeholder 3"/>
          <p:cNvSpPr>
            <a:spLocks noGrp="1"/>
          </p:cNvSpPr>
          <p:nvPr>
            <p:ph type="sldNum" sz="quarter" idx="5"/>
          </p:nvPr>
        </p:nvSpPr>
        <p:spPr/>
        <p:txBody>
          <a:bodyPr/>
          <a:lstStyle/>
          <a:p>
            <a:fld id="{47A2B764-5BBE-4454-A75C-0A47DA97835E}" type="slidenum">
              <a:rPr lang="LID4096" smtClean="0"/>
              <a:t>2</a:t>
            </a:fld>
            <a:endParaRPr lang="LID4096"/>
          </a:p>
        </p:txBody>
      </p:sp>
    </p:spTree>
    <p:extLst>
      <p:ext uri="{BB962C8B-B14F-4D97-AF65-F5344CB8AC3E}">
        <p14:creationId xmlns:p14="http://schemas.microsoft.com/office/powerpoint/2010/main" val="417745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did we test amendments? In theory, and </a:t>
            </a:r>
            <a:r>
              <a:rPr lang="en-US" dirty="0" err="1"/>
              <a:t>whats</a:t>
            </a:r>
            <a:r>
              <a:rPr lang="en-US" dirty="0"/>
              <a:t> advertised about them, looks great. Hydrogels swell and store water, fertilizers promise quick nutrient access. In controlled greenhouse and pot experiments, they often boost seedling growth and reduce drought stress. The expectation was that these effects would translate into the field , knowing that those real and uncontrollable mountain forest conditions are very different.</a:t>
            </a:r>
            <a:endParaRPr lang="de-DE" dirty="0"/>
          </a:p>
        </p:txBody>
      </p:sp>
      <p:sp>
        <p:nvSpPr>
          <p:cNvPr id="4" name="Slide Number Placeholder 3"/>
          <p:cNvSpPr>
            <a:spLocks noGrp="1"/>
          </p:cNvSpPr>
          <p:nvPr>
            <p:ph type="sldNum" sz="quarter" idx="5"/>
          </p:nvPr>
        </p:nvSpPr>
        <p:spPr/>
        <p:txBody>
          <a:bodyPr/>
          <a:lstStyle/>
          <a:p>
            <a:fld id="{613D55DE-456B-4C7F-8E86-8C753CC0AAB9}" type="slidenum">
              <a:rPr lang="de-AT" smtClean="0"/>
              <a:t>3</a:t>
            </a:fld>
            <a:endParaRPr lang="de-AT"/>
          </a:p>
        </p:txBody>
      </p:sp>
    </p:spTree>
    <p:extLst>
      <p:ext uri="{BB962C8B-B14F-4D97-AF65-F5344CB8AC3E}">
        <p14:creationId xmlns:p14="http://schemas.microsoft.com/office/powerpoint/2010/main" val="180200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Austria covers a range of climate zones from continental to temperate and alpine making it a good example for investigating reforestation success in central Europe. On the map you see the distribution of our 25 plots. In total we planted 28.000 seedlings with 8 treatments on field sites using the three most commonly planted tree species Sessile Oak in the lower elevations and, Northern Spruce and European Larch in higher elevations. The different shades of green represent different growth areas.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A2B764-5BBE-4454-A75C-0A47DA97835E}" type="slidenum">
              <a:rPr kumimoji="0" lang="LID4096"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LID4096"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5947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375" rtl="0" eaLnBrk="1" fontAlgn="auto" latinLnBrk="0" hangingPunct="1">
              <a:lnSpc>
                <a:spcPct val="100000"/>
              </a:lnSpc>
              <a:spcBef>
                <a:spcPts val="0"/>
              </a:spcBef>
              <a:spcAft>
                <a:spcPts val="0"/>
              </a:spcAft>
              <a:buClrTx/>
              <a:buSzTx/>
              <a:buFontTx/>
              <a:buNone/>
              <a:tabLst/>
              <a:defRPr/>
            </a:pPr>
            <a:r>
              <a:rPr lang="en-US" dirty="0"/>
              <a:t>Looking at the variation in mortality across growth regions, we can see that some areas are moderate, under 50%, but in the high alpine zones losses exceeded 75%. This already tells us: local site conditions strongly influence survival.</a:t>
            </a:r>
          </a:p>
        </p:txBody>
      </p:sp>
      <p:sp>
        <p:nvSpPr>
          <p:cNvPr id="4" name="Slide Number Placeholder 3"/>
          <p:cNvSpPr>
            <a:spLocks noGrp="1"/>
          </p:cNvSpPr>
          <p:nvPr>
            <p:ph type="sldNum" sz="quarter" idx="5"/>
          </p:nvPr>
        </p:nvSpPr>
        <p:spPr/>
        <p:txBody>
          <a:bodyPr/>
          <a:lstStyle/>
          <a:p>
            <a:fld id="{3C4794AB-FB18-4E54-8E39-7376ABC691B8}" type="slidenum">
              <a:rPr lang="de-AT" smtClean="0"/>
              <a:t>5</a:t>
            </a:fld>
            <a:endParaRPr lang="de-AT"/>
          </a:p>
        </p:txBody>
      </p:sp>
    </p:spTree>
    <p:extLst>
      <p:ext uri="{BB962C8B-B14F-4D97-AF65-F5344CB8AC3E}">
        <p14:creationId xmlns:p14="http://schemas.microsoft.com/office/powerpoint/2010/main" val="68791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core result: amendments reduced survival for spruce and larch, but increased it for oak. Same products, opposite outcomes – so clearly the context matters.</a:t>
            </a:r>
          </a:p>
        </p:txBody>
      </p:sp>
      <p:sp>
        <p:nvSpPr>
          <p:cNvPr id="4" name="Slide Number Placeholder 3"/>
          <p:cNvSpPr>
            <a:spLocks noGrp="1"/>
          </p:cNvSpPr>
          <p:nvPr>
            <p:ph type="sldNum" sz="quarter" idx="5"/>
          </p:nvPr>
        </p:nvSpPr>
        <p:spPr/>
        <p:txBody>
          <a:bodyPr/>
          <a:lstStyle/>
          <a:p>
            <a:fld id="{3C4794AB-FB18-4E54-8E39-7376ABC691B8}" type="slidenum">
              <a:rPr lang="de-AT" smtClean="0"/>
              <a:t>6</a:t>
            </a:fld>
            <a:endParaRPr lang="de-AT"/>
          </a:p>
        </p:txBody>
      </p:sp>
    </p:spTree>
    <p:extLst>
      <p:ext uri="{BB962C8B-B14F-4D97-AF65-F5344CB8AC3E}">
        <p14:creationId xmlns:p14="http://schemas.microsoft.com/office/powerpoint/2010/main" val="324259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see in the model is that treatment type is by far the dominant driver of mortality. At the same time, microsite conditions and hydrology remain strong and important factors for seedling survival. Climate averages, on the other hand, play only a minor role, which tells us that it’s not so much the regional climate but the immediate site conditions that determine outcomes. What’s interesting is that their relative importance shifts once soil amendments are applied, showing how these interventions interact with the site in often counterproductive ways. The model outcomes are supported by GLMM hypothesis testing and overall underline that survival is mainly governed by how and where seedlings are planted, not by simple add-on treatments.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5"/>
          </p:nvPr>
        </p:nvSpPr>
        <p:spPr/>
        <p:txBody>
          <a:bodyPr/>
          <a:lstStyle/>
          <a:p>
            <a:fld id="{3C4794AB-FB18-4E54-8E39-7376ABC691B8}" type="slidenum">
              <a:rPr lang="de-AT" smtClean="0"/>
              <a:t>7</a:t>
            </a:fld>
            <a:endParaRPr lang="de-AT"/>
          </a:p>
        </p:txBody>
      </p:sp>
    </p:spTree>
    <p:extLst>
      <p:ext uri="{BB962C8B-B14F-4D97-AF65-F5344CB8AC3E}">
        <p14:creationId xmlns:p14="http://schemas.microsoft.com/office/powerpoint/2010/main" val="2622441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looked into why it did not work for larch and spruce now lets investigate why oak showed increased seedling survival when treated with soil amendments. The model shows again that treatment type is the strongest predictor, but here the effect is </a:t>
            </a:r>
            <a:r>
              <a:rPr lang="en-US" b="1" dirty="0"/>
              <a:t>positive</a:t>
            </a:r>
            <a:r>
              <a:rPr lang="en-US" dirty="0"/>
              <a:t>. </a:t>
            </a:r>
            <a:r>
              <a:rPr lang="en-US" dirty="0" err="1"/>
              <a:t>Mesorelief</a:t>
            </a:r>
            <a:r>
              <a:rPr lang="en-US" dirty="0"/>
              <a:t>, soil depth, and even precipitation play a larger role than in the conifers, as well as site specific factors that we didn’t include here (such as soil type </a:t>
            </a:r>
            <a:r>
              <a:rPr lang="en-US" dirty="0" err="1"/>
              <a:t>eg</a:t>
            </a:r>
            <a:r>
              <a:rPr lang="en-US" dirty="0"/>
              <a:t>)</a:t>
            </a:r>
            <a:endParaRPr lang="de-DE" dirty="0"/>
          </a:p>
        </p:txBody>
      </p:sp>
      <p:sp>
        <p:nvSpPr>
          <p:cNvPr id="4" name="Slide Number Placeholder 3"/>
          <p:cNvSpPr>
            <a:spLocks noGrp="1"/>
          </p:cNvSpPr>
          <p:nvPr>
            <p:ph type="sldNum" sz="quarter" idx="5"/>
          </p:nvPr>
        </p:nvSpPr>
        <p:spPr/>
        <p:txBody>
          <a:bodyPr/>
          <a:lstStyle/>
          <a:p>
            <a:fld id="{613D55DE-456B-4C7F-8E86-8C753CC0AAB9}" type="slidenum">
              <a:rPr lang="de-AT" smtClean="0"/>
              <a:t>8</a:t>
            </a:fld>
            <a:endParaRPr lang="de-AT"/>
          </a:p>
        </p:txBody>
      </p:sp>
    </p:spTree>
    <p:extLst>
      <p:ext uri="{BB962C8B-B14F-4D97-AF65-F5344CB8AC3E}">
        <p14:creationId xmlns:p14="http://schemas.microsoft.com/office/powerpoint/2010/main" val="1814948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different results can be explained by where and how the species were planted. Oak is typically established at lower elevations on deeper, workable soils, where amendments can be incorporated mechanically. In that setting, they actually support seedling establishment. Looking closer, it was only the mechanically planted and amended oaks that showed lower mortality than average — manually planted oaks still performed poorly.</a:t>
            </a:r>
          </a:p>
          <a:p>
            <a:r>
              <a:rPr lang="en-US" dirty="0"/>
              <a:t>By contrast, spruce and larch in our study were planted by hand on shallow, south-facing alpine soils. Under those harsher conditions, the amendments don’t relieve stress — they concentrate it, leading to higher mortality.</a:t>
            </a:r>
          </a:p>
        </p:txBody>
      </p:sp>
      <p:sp>
        <p:nvSpPr>
          <p:cNvPr id="4" name="Slide Number Placeholder 3"/>
          <p:cNvSpPr>
            <a:spLocks noGrp="1"/>
          </p:cNvSpPr>
          <p:nvPr>
            <p:ph type="sldNum" sz="quarter" idx="5"/>
          </p:nvPr>
        </p:nvSpPr>
        <p:spPr/>
        <p:txBody>
          <a:bodyPr/>
          <a:lstStyle/>
          <a:p>
            <a:fld id="{613D55DE-456B-4C7F-8E86-8C753CC0AAB9}" type="slidenum">
              <a:rPr lang="de-AT" smtClean="0"/>
              <a:t>9</a:t>
            </a:fld>
            <a:endParaRPr lang="de-AT"/>
          </a:p>
        </p:txBody>
      </p:sp>
    </p:spTree>
    <p:extLst>
      <p:ext uri="{BB962C8B-B14F-4D97-AF65-F5344CB8AC3E}">
        <p14:creationId xmlns:p14="http://schemas.microsoft.com/office/powerpoint/2010/main" val="2107333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2245668"/>
            <a:ext cx="9144000" cy="2127422"/>
          </a:xfrm>
        </p:spPr>
        <p:txBody>
          <a:bodyPr anchor="b"/>
          <a:lstStyle>
            <a:lvl1pPr algn="ctr">
              <a:defRPr sz="6000" baseline="0">
                <a:latin typeface="Trebuchet MS" panose="020B0603020202020204" pitchFamily="34" charset="0"/>
              </a:defRPr>
            </a:lvl1pPr>
          </a:lstStyle>
          <a:p>
            <a:r>
              <a:rPr lang="de-DE" dirty="0"/>
              <a:t>Title </a:t>
            </a:r>
            <a:r>
              <a:rPr lang="de-DE" dirty="0" err="1"/>
              <a:t>of</a:t>
            </a:r>
            <a:r>
              <a:rPr lang="de-DE" dirty="0"/>
              <a:t> </a:t>
            </a:r>
            <a:r>
              <a:rPr lang="de-DE" dirty="0" err="1"/>
              <a:t>your</a:t>
            </a:r>
            <a:r>
              <a:rPr lang="de-DE" dirty="0"/>
              <a:t> </a:t>
            </a:r>
            <a:r>
              <a:rPr lang="de-DE" dirty="0" err="1"/>
              <a:t>presentation</a:t>
            </a:r>
            <a:endParaRPr lang="de-AT" dirty="0"/>
          </a:p>
        </p:txBody>
      </p:sp>
      <p:sp>
        <p:nvSpPr>
          <p:cNvPr id="3" name="Untertitel 2"/>
          <p:cNvSpPr>
            <a:spLocks noGrp="1"/>
          </p:cNvSpPr>
          <p:nvPr>
            <p:ph type="subTitle" idx="1" hasCustomPrompt="1"/>
          </p:nvPr>
        </p:nvSpPr>
        <p:spPr>
          <a:xfrm>
            <a:off x="1524000" y="4465165"/>
            <a:ext cx="9144000" cy="1072510"/>
          </a:xfrm>
        </p:spPr>
        <p:txBody>
          <a:bodyPr/>
          <a:lstStyle>
            <a:lvl1pPr marL="0" indent="0" algn="ctr">
              <a:buNone/>
              <a:defRPr sz="2400" baseline="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Author</a:t>
            </a:r>
            <a:r>
              <a:rPr lang="de-DE" dirty="0"/>
              <a:t>, Co-</a:t>
            </a:r>
            <a:r>
              <a:rPr lang="de-DE" dirty="0" err="1"/>
              <a:t>Authors</a:t>
            </a:r>
            <a:r>
              <a:rPr lang="de-DE" dirty="0"/>
              <a:t>, </a:t>
            </a:r>
            <a:r>
              <a:rPr lang="de-DE" dirty="0" err="1"/>
              <a:t>Institutions</a:t>
            </a:r>
            <a:endParaRPr lang="de-AT" dirty="0"/>
          </a:p>
        </p:txBody>
      </p:sp>
      <p:sp>
        <p:nvSpPr>
          <p:cNvPr id="4" name="Datumsplatzhalter 3"/>
          <p:cNvSpPr>
            <a:spLocks noGrp="1"/>
          </p:cNvSpPr>
          <p:nvPr>
            <p:ph type="dt" sz="half" idx="10"/>
          </p:nvPr>
        </p:nvSpPr>
        <p:spPr/>
        <p:txBody>
          <a:bodyPr/>
          <a:lstStyle>
            <a:lvl1pPr>
              <a:defRPr sz="1000">
                <a:latin typeface="Trebuchet MS" panose="020B0603020202020204" pitchFamily="34" charset="0"/>
              </a:defRPr>
            </a:lvl1pPr>
          </a:lstStyle>
          <a:p>
            <a:r>
              <a:rPr lang="de-DE" dirty="0"/>
              <a:t>Name </a:t>
            </a:r>
            <a:r>
              <a:rPr lang="de-DE" dirty="0" err="1"/>
              <a:t>of</a:t>
            </a:r>
            <a:r>
              <a:rPr lang="de-DE" dirty="0"/>
              <a:t> </a:t>
            </a:r>
            <a:r>
              <a:rPr lang="de-DE" dirty="0" err="1"/>
              <a:t>Presenter</a:t>
            </a:r>
            <a:br>
              <a:rPr lang="de-DE" dirty="0"/>
            </a:br>
            <a:r>
              <a:rPr lang="de-DE" dirty="0"/>
              <a:t>Institution </a:t>
            </a:r>
            <a:r>
              <a:rPr lang="de-DE" dirty="0" err="1"/>
              <a:t>of</a:t>
            </a:r>
            <a:r>
              <a:rPr lang="de-DE" dirty="0"/>
              <a:t> </a:t>
            </a:r>
            <a:r>
              <a:rPr lang="de-DE" dirty="0" err="1"/>
              <a:t>Presenter</a:t>
            </a:r>
            <a:endParaRPr lang="de-AT" dirty="0"/>
          </a:p>
        </p:txBody>
      </p:sp>
      <p:sp>
        <p:nvSpPr>
          <p:cNvPr id="5" name="Fußzeilenplatzhalter 4"/>
          <p:cNvSpPr>
            <a:spLocks noGrp="1"/>
          </p:cNvSpPr>
          <p:nvPr>
            <p:ph type="ftr" sz="quarter" idx="11"/>
          </p:nvPr>
        </p:nvSpPr>
        <p:spPr/>
        <p:txBody>
          <a:bodyPr/>
          <a:lstStyle>
            <a:lvl1pPr>
              <a:defRPr sz="1000">
                <a:latin typeface="Trebuchet MS" panose="020B0603020202020204" pitchFamily="34" charset="0"/>
              </a:defRPr>
            </a:lvl1pPr>
          </a:lstStyle>
          <a:p>
            <a:r>
              <a:rPr lang="de-AT" dirty="0"/>
              <a:t>#IMC25 | Innsbruck, Austria | Sep. 14 – 18 2025</a:t>
            </a:r>
          </a:p>
        </p:txBody>
      </p:sp>
      <p:sp>
        <p:nvSpPr>
          <p:cNvPr id="6" name="Foliennummernplatzhalter 5"/>
          <p:cNvSpPr>
            <a:spLocks noGrp="1"/>
          </p:cNvSpPr>
          <p:nvPr>
            <p:ph type="sldNum" sz="quarter" idx="12"/>
          </p:nvPr>
        </p:nvSpPr>
        <p:spPr/>
        <p:txBody>
          <a:bodyPr/>
          <a:lstStyle>
            <a:lvl1pPr>
              <a:defRPr>
                <a:latin typeface="Trebuchet MS" panose="020B0603020202020204" pitchFamily="34" charset="0"/>
              </a:defRPr>
            </a:lvl1pPr>
          </a:lstStyle>
          <a:p>
            <a:fld id="{417ACFBB-C0A3-4E9B-BB21-980C67C6D12C}" type="slidenum">
              <a:rPr lang="de-AT" smtClean="0"/>
              <a:pPr/>
              <a:t>‹#›</a:t>
            </a:fld>
            <a:r>
              <a:rPr lang="de-AT" dirty="0"/>
              <a:t> </a:t>
            </a:r>
          </a:p>
        </p:txBody>
      </p:sp>
      <p:sp>
        <p:nvSpPr>
          <p:cNvPr id="10" name="Fußzeilenplatzhalter 4"/>
          <p:cNvSpPr txBox="1">
            <a:spLocks/>
          </p:cNvSpPr>
          <p:nvPr userDrawn="1"/>
        </p:nvSpPr>
        <p:spPr>
          <a:xfrm>
            <a:off x="4038600" y="215524"/>
            <a:ext cx="4114800" cy="715968"/>
          </a:xfrm>
          <a:prstGeom prst="rect">
            <a:avLst/>
          </a:prstGeom>
        </p:spPr>
        <p:txBody>
          <a:bodyPr vert="horz" lIns="91440" tIns="45720" rIns="91440" bIns="45720" rtlCol="0" anchor="ctr"/>
          <a:lstStyle>
            <a:defPPr>
              <a:defRPr lang="de-DE"/>
            </a:defPPr>
            <a:lvl1pPr marL="0" algn="ct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400" b="1" dirty="0">
                <a:solidFill>
                  <a:srgbClr val="003361"/>
                </a:solidFill>
                <a:latin typeface="Trebuchet MS" panose="020B0603020202020204" pitchFamily="34" charset="0"/>
                <a:ea typeface="Tahoma" panose="020B0604030504040204" pitchFamily="34" charset="0"/>
                <a:cs typeface="Tahoma" panose="020B0604030504040204" pitchFamily="34" charset="0"/>
              </a:rPr>
              <a:t>INTERNATIONAL MOUNTAIN CONFERENCE</a:t>
            </a:r>
            <a:br>
              <a:rPr lang="de-AT" dirty="0"/>
            </a:br>
            <a:r>
              <a:rPr lang="de-AT" sz="1050" dirty="0">
                <a:solidFill>
                  <a:srgbClr val="003361"/>
                </a:solidFill>
                <a:latin typeface="Trebuchet MS" panose="020B0603020202020204" pitchFamily="34" charset="0"/>
              </a:rPr>
              <a:t>SEPTEMBER</a:t>
            </a:r>
            <a:r>
              <a:rPr lang="de-AT" sz="1050" baseline="0" dirty="0">
                <a:solidFill>
                  <a:srgbClr val="003361"/>
                </a:solidFill>
                <a:latin typeface="Trebuchet MS" panose="020B0603020202020204" pitchFamily="34" charset="0"/>
              </a:rPr>
              <a:t> 14 – 18 2025</a:t>
            </a:r>
          </a:p>
          <a:p>
            <a:endParaRPr lang="de-AT" dirty="0"/>
          </a:p>
          <a:p>
            <a:r>
              <a:rPr lang="de-AT" sz="1050" b="1" dirty="0">
                <a:solidFill>
                  <a:srgbClr val="003361"/>
                </a:solidFill>
                <a:latin typeface="Trebuchet MS" panose="020B0603020202020204" pitchFamily="34" charset="0"/>
              </a:rPr>
              <a:t>&gt;&gt;</a:t>
            </a:r>
            <a:r>
              <a:rPr lang="de-AT" sz="1050" b="1" baseline="0" dirty="0">
                <a:solidFill>
                  <a:srgbClr val="003361"/>
                </a:solidFill>
                <a:latin typeface="Trebuchet MS" panose="020B0603020202020204" pitchFamily="34" charset="0"/>
              </a:rPr>
              <a:t> </a:t>
            </a:r>
            <a:r>
              <a:rPr lang="de-AT" sz="1050" b="1" baseline="0" dirty="0">
                <a:solidFill>
                  <a:srgbClr val="F39200"/>
                </a:solidFill>
                <a:latin typeface="Trebuchet MS" panose="020B0603020202020204" pitchFamily="34" charset="0"/>
              </a:rPr>
              <a:t>SYNTHESIZE</a:t>
            </a:r>
            <a:r>
              <a:rPr lang="de-AT" sz="1050" b="1" baseline="0" dirty="0">
                <a:solidFill>
                  <a:srgbClr val="003361"/>
                </a:solidFill>
                <a:latin typeface="Trebuchet MS" panose="020B0603020202020204" pitchFamily="34" charset="0"/>
              </a:rPr>
              <a:t> MOUNTAINS OF KNOWLEDGE &lt;&lt;</a:t>
            </a:r>
            <a:endParaRPr lang="de-AT" sz="1050" b="1" dirty="0">
              <a:solidFill>
                <a:srgbClr val="003361"/>
              </a:solidFill>
              <a:latin typeface="Trebuchet MS" panose="020B0603020202020204" pitchFamily="34" charset="0"/>
            </a:endParaRPr>
          </a:p>
        </p:txBody>
      </p:sp>
      <p:cxnSp>
        <p:nvCxnSpPr>
          <p:cNvPr id="12" name="Gerader Verbinder 11"/>
          <p:cNvCxnSpPr/>
          <p:nvPr userDrawn="1"/>
        </p:nvCxnSpPr>
        <p:spPr>
          <a:xfrm>
            <a:off x="4734373" y="666573"/>
            <a:ext cx="2828658" cy="0"/>
          </a:xfrm>
          <a:prstGeom prst="line">
            <a:avLst/>
          </a:prstGeom>
          <a:ln w="19050">
            <a:solidFill>
              <a:srgbClr val="F39200"/>
            </a:solidFill>
          </a:ln>
        </p:spPr>
        <p:style>
          <a:lnRef idx="1">
            <a:schemeClr val="accent1"/>
          </a:lnRef>
          <a:fillRef idx="0">
            <a:schemeClr val="accent1"/>
          </a:fillRef>
          <a:effectRef idx="0">
            <a:schemeClr val="accent1"/>
          </a:effectRef>
          <a:fontRef idx="minor">
            <a:schemeClr val="tx1"/>
          </a:fontRef>
        </p:style>
      </p:cxnSp>
      <p:sp>
        <p:nvSpPr>
          <p:cNvPr id="15" name="Textplatzhalter 2"/>
          <p:cNvSpPr>
            <a:spLocks noGrp="1"/>
          </p:cNvSpPr>
          <p:nvPr>
            <p:ph type="body" idx="13" hasCustomPrompt="1"/>
          </p:nvPr>
        </p:nvSpPr>
        <p:spPr>
          <a:xfrm>
            <a:off x="1524000" y="1349237"/>
            <a:ext cx="9144000" cy="753028"/>
          </a:xfrm>
        </p:spPr>
        <p:txBody>
          <a:bodyPr>
            <a:normAutofit/>
          </a:bodyPr>
          <a:lstStyle>
            <a:lvl1pPr marL="0" indent="0" algn="ctr">
              <a:buNone/>
              <a:defRPr sz="1800" baseline="0">
                <a:solidFill>
                  <a:srgbClr val="003361"/>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Session #ID# (e.g. FS 3.01, PS 3.01)</a:t>
            </a:r>
            <a:br>
              <a:rPr lang="de-DE" dirty="0"/>
            </a:br>
            <a:r>
              <a:rPr lang="de-DE" dirty="0"/>
              <a:t>#Title </a:t>
            </a:r>
            <a:r>
              <a:rPr lang="de-DE" dirty="0" err="1"/>
              <a:t>of</a:t>
            </a:r>
            <a:r>
              <a:rPr lang="de-DE" dirty="0"/>
              <a:t> Session#</a:t>
            </a:r>
          </a:p>
        </p:txBody>
      </p:sp>
      <p:cxnSp>
        <p:nvCxnSpPr>
          <p:cNvPr id="18" name="Gerader Verbinder 17"/>
          <p:cNvCxnSpPr/>
          <p:nvPr userDrawn="1"/>
        </p:nvCxnSpPr>
        <p:spPr>
          <a:xfrm>
            <a:off x="4734373" y="2177810"/>
            <a:ext cx="2828658" cy="0"/>
          </a:xfrm>
          <a:prstGeom prst="line">
            <a:avLst/>
          </a:prstGeom>
          <a:ln w="19050">
            <a:solidFill>
              <a:srgbClr val="F39200"/>
            </a:solidFill>
          </a:ln>
        </p:spPr>
        <p:style>
          <a:lnRef idx="1">
            <a:schemeClr val="accent1"/>
          </a:lnRef>
          <a:fillRef idx="0">
            <a:schemeClr val="accent1"/>
          </a:fillRef>
          <a:effectRef idx="0">
            <a:schemeClr val="accent1"/>
          </a:effectRef>
          <a:fontRef idx="minor">
            <a:schemeClr val="tx1"/>
          </a:fontRef>
        </p:style>
      </p:cxnSp>
      <p:sp>
        <p:nvSpPr>
          <p:cNvPr id="21" name="Textplatzhalter 2"/>
          <p:cNvSpPr>
            <a:spLocks noGrp="1"/>
          </p:cNvSpPr>
          <p:nvPr>
            <p:ph type="body" idx="14" hasCustomPrompt="1"/>
          </p:nvPr>
        </p:nvSpPr>
        <p:spPr>
          <a:xfrm>
            <a:off x="1524000" y="5629749"/>
            <a:ext cx="9144000" cy="513251"/>
          </a:xfrm>
        </p:spPr>
        <p:txBody>
          <a:bodyPr>
            <a:normAutofit/>
          </a:bodyPr>
          <a:lstStyle>
            <a:lvl1pPr marL="0" indent="0" algn="ctr">
              <a:buNone/>
              <a:defRPr sz="1800" baseline="0">
                <a:solidFill>
                  <a:srgbClr val="003361"/>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&gt;&gt; Logos </a:t>
            </a:r>
            <a:r>
              <a:rPr lang="de-DE" dirty="0" err="1"/>
              <a:t>of</a:t>
            </a:r>
            <a:r>
              <a:rPr lang="de-DE" dirty="0"/>
              <a:t> </a:t>
            </a:r>
            <a:r>
              <a:rPr lang="de-DE" dirty="0" err="1"/>
              <a:t>Institutions</a:t>
            </a:r>
            <a:r>
              <a:rPr lang="de-DE" dirty="0"/>
              <a:t> </a:t>
            </a:r>
            <a:r>
              <a:rPr lang="de-DE" dirty="0" err="1"/>
              <a:t>here</a:t>
            </a:r>
            <a:r>
              <a:rPr lang="de-DE" dirty="0"/>
              <a:t> &lt;&lt;</a:t>
            </a:r>
          </a:p>
        </p:txBody>
      </p:sp>
      <p:pic>
        <p:nvPicPr>
          <p:cNvPr id="13" name="Grafik 12">
            <a:extLst>
              <a:ext uri="{FF2B5EF4-FFF2-40B4-BE49-F238E27FC236}">
                <a16:creationId xmlns:a16="http://schemas.microsoft.com/office/drawing/2014/main" id="{A4976567-B51A-A519-3F4D-515BE46372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342" y="233238"/>
            <a:ext cx="1538430" cy="530353"/>
          </a:xfrm>
          <a:prstGeom prst="rect">
            <a:avLst/>
          </a:prstGeom>
        </p:spPr>
      </p:pic>
    </p:spTree>
    <p:extLst>
      <p:ext uri="{BB962C8B-B14F-4D97-AF65-F5344CB8AC3E}">
        <p14:creationId xmlns:p14="http://schemas.microsoft.com/office/powerpoint/2010/main" val="2785970054"/>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r>
              <a:rPr lang="de-DE" dirty="0"/>
              <a:t>Name </a:t>
            </a:r>
            <a:r>
              <a:rPr lang="de-DE" dirty="0" err="1"/>
              <a:t>of</a:t>
            </a:r>
            <a:r>
              <a:rPr lang="de-DE" dirty="0"/>
              <a:t> </a:t>
            </a:r>
            <a:r>
              <a:rPr lang="de-DE" dirty="0" err="1"/>
              <a:t>Presenter</a:t>
            </a:r>
            <a:br>
              <a:rPr lang="de-DE" dirty="0"/>
            </a:br>
            <a:r>
              <a:rPr lang="de-DE" dirty="0"/>
              <a:t>Institution </a:t>
            </a:r>
            <a:r>
              <a:rPr lang="de-DE" dirty="0" err="1"/>
              <a:t>of</a:t>
            </a:r>
            <a:r>
              <a:rPr lang="de-DE" dirty="0"/>
              <a:t> </a:t>
            </a:r>
            <a:r>
              <a:rPr lang="de-DE" dirty="0" err="1"/>
              <a:t>Presenter</a:t>
            </a:r>
            <a:endParaRPr lang="de-AT" dirty="0"/>
          </a:p>
        </p:txBody>
      </p:sp>
      <p:sp>
        <p:nvSpPr>
          <p:cNvPr id="6" name="Foliennummernplatzhalter 5"/>
          <p:cNvSpPr>
            <a:spLocks noGrp="1"/>
          </p:cNvSpPr>
          <p:nvPr>
            <p:ph type="sldNum" sz="quarter" idx="12"/>
          </p:nvPr>
        </p:nvSpPr>
        <p:spPr/>
        <p:txBody>
          <a:bodyPr/>
          <a:lstStyle/>
          <a:p>
            <a:fld id="{417ACFBB-C0A3-4E9B-BB21-980C67C6D12C}" type="slidenum">
              <a:rPr lang="de-AT" smtClean="0"/>
              <a:t>‹#›</a:t>
            </a:fld>
            <a:endParaRPr lang="de-AT"/>
          </a:p>
        </p:txBody>
      </p:sp>
      <p:sp>
        <p:nvSpPr>
          <p:cNvPr id="8" name="Fußzeilenplatzhalter 4">
            <a:extLst>
              <a:ext uri="{FF2B5EF4-FFF2-40B4-BE49-F238E27FC236}">
                <a16:creationId xmlns:a16="http://schemas.microsoft.com/office/drawing/2014/main" id="{FB6A4BF7-E369-7029-4F11-8637864D52DC}"/>
              </a:ext>
            </a:extLst>
          </p:cNvPr>
          <p:cNvSpPr>
            <a:spLocks noGrp="1"/>
          </p:cNvSpPr>
          <p:nvPr>
            <p:ph type="ftr" sz="quarter" idx="11"/>
          </p:nvPr>
        </p:nvSpPr>
        <p:spPr>
          <a:xfrm>
            <a:off x="4038600" y="6356350"/>
            <a:ext cx="4114800" cy="365125"/>
          </a:xfrm>
        </p:spPr>
        <p:txBody>
          <a:bodyPr/>
          <a:lstStyle>
            <a:lvl1pPr>
              <a:defRPr sz="1000">
                <a:latin typeface="Trebuchet MS" panose="020B0603020202020204" pitchFamily="34" charset="0"/>
              </a:defRPr>
            </a:lvl1pPr>
          </a:lstStyle>
          <a:p>
            <a:r>
              <a:rPr lang="de-AT" dirty="0"/>
              <a:t>#IMC25 | Innsbruck, Austria | Sep. 14 – 18 2025</a:t>
            </a:r>
          </a:p>
        </p:txBody>
      </p:sp>
      <p:pic>
        <p:nvPicPr>
          <p:cNvPr id="9" name="Grafik 8">
            <a:extLst>
              <a:ext uri="{FF2B5EF4-FFF2-40B4-BE49-F238E27FC236}">
                <a16:creationId xmlns:a16="http://schemas.microsoft.com/office/drawing/2014/main" id="{3300E334-69CC-A561-52BF-66384726AB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869" y="6446417"/>
            <a:ext cx="550673" cy="189837"/>
          </a:xfrm>
          <a:prstGeom prst="rect">
            <a:avLst/>
          </a:prstGeom>
        </p:spPr>
      </p:pic>
    </p:spTree>
    <p:extLst>
      <p:ext uri="{BB962C8B-B14F-4D97-AF65-F5344CB8AC3E}">
        <p14:creationId xmlns:p14="http://schemas.microsoft.com/office/powerpoint/2010/main" val="3340527247"/>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r>
              <a:rPr lang="de-DE" dirty="0"/>
              <a:t>Name </a:t>
            </a:r>
            <a:r>
              <a:rPr lang="de-DE" dirty="0" err="1"/>
              <a:t>of</a:t>
            </a:r>
            <a:r>
              <a:rPr lang="de-DE" dirty="0"/>
              <a:t> </a:t>
            </a:r>
            <a:r>
              <a:rPr lang="de-DE" dirty="0" err="1"/>
              <a:t>Presenter</a:t>
            </a:r>
            <a:br>
              <a:rPr lang="de-DE" dirty="0"/>
            </a:br>
            <a:r>
              <a:rPr lang="de-DE" dirty="0"/>
              <a:t>Institution </a:t>
            </a:r>
            <a:r>
              <a:rPr lang="de-DE" dirty="0" err="1"/>
              <a:t>of</a:t>
            </a:r>
            <a:r>
              <a:rPr lang="de-DE" dirty="0"/>
              <a:t> </a:t>
            </a:r>
            <a:r>
              <a:rPr lang="de-DE" dirty="0" err="1"/>
              <a:t>Presenter</a:t>
            </a:r>
            <a:endParaRPr lang="de-AT" dirty="0"/>
          </a:p>
        </p:txBody>
      </p:sp>
      <p:sp>
        <p:nvSpPr>
          <p:cNvPr id="6" name="Foliennummernplatzhalter 5"/>
          <p:cNvSpPr>
            <a:spLocks noGrp="1"/>
          </p:cNvSpPr>
          <p:nvPr>
            <p:ph type="sldNum" sz="quarter" idx="12"/>
          </p:nvPr>
        </p:nvSpPr>
        <p:spPr/>
        <p:txBody>
          <a:bodyPr/>
          <a:lstStyle/>
          <a:p>
            <a:fld id="{417ACFBB-C0A3-4E9B-BB21-980C67C6D12C}" type="slidenum">
              <a:rPr lang="de-AT" smtClean="0"/>
              <a:t>‹#›</a:t>
            </a:fld>
            <a:endParaRPr lang="de-AT"/>
          </a:p>
        </p:txBody>
      </p:sp>
      <p:sp>
        <p:nvSpPr>
          <p:cNvPr id="8" name="Fußzeilenplatzhalter 4">
            <a:extLst>
              <a:ext uri="{FF2B5EF4-FFF2-40B4-BE49-F238E27FC236}">
                <a16:creationId xmlns:a16="http://schemas.microsoft.com/office/drawing/2014/main" id="{EE2B4FC7-BCFF-A26F-69EE-0DB190B7226A}"/>
              </a:ext>
            </a:extLst>
          </p:cNvPr>
          <p:cNvSpPr>
            <a:spLocks noGrp="1"/>
          </p:cNvSpPr>
          <p:nvPr>
            <p:ph type="ftr" sz="quarter" idx="11"/>
          </p:nvPr>
        </p:nvSpPr>
        <p:spPr>
          <a:xfrm>
            <a:off x="4038600" y="6356350"/>
            <a:ext cx="4114800" cy="365125"/>
          </a:xfrm>
        </p:spPr>
        <p:txBody>
          <a:bodyPr/>
          <a:lstStyle>
            <a:lvl1pPr>
              <a:defRPr sz="1000">
                <a:latin typeface="Trebuchet MS" panose="020B0603020202020204" pitchFamily="34" charset="0"/>
              </a:defRPr>
            </a:lvl1pPr>
          </a:lstStyle>
          <a:p>
            <a:r>
              <a:rPr lang="de-AT" dirty="0"/>
              <a:t>#IMC25 | Innsbruck, Austria | Sep. 14 – 18 2025</a:t>
            </a:r>
          </a:p>
        </p:txBody>
      </p:sp>
      <p:pic>
        <p:nvPicPr>
          <p:cNvPr id="9" name="Grafik 8">
            <a:extLst>
              <a:ext uri="{FF2B5EF4-FFF2-40B4-BE49-F238E27FC236}">
                <a16:creationId xmlns:a16="http://schemas.microsoft.com/office/drawing/2014/main" id="{8AA14F60-ADD4-9FFF-EFE0-A7E30CE2A9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869" y="6446417"/>
            <a:ext cx="550673" cy="189837"/>
          </a:xfrm>
          <a:prstGeom prst="rect">
            <a:avLst/>
          </a:prstGeom>
        </p:spPr>
      </p:pic>
    </p:spTree>
    <p:extLst>
      <p:ext uri="{BB962C8B-B14F-4D97-AF65-F5344CB8AC3E}">
        <p14:creationId xmlns:p14="http://schemas.microsoft.com/office/powerpoint/2010/main" val="2408251576"/>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AACD08-1DB7-E224-BBA7-0484FF77134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1B65E9D7-3728-957C-51BD-CD94B5876386}"/>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sv-SE"/>
              <a:t>Klicka här för att ändra mall för underrubrikformat</a:t>
            </a:r>
            <a:endParaRPr lang="en-SE"/>
          </a:p>
        </p:txBody>
      </p:sp>
      <p:sp>
        <p:nvSpPr>
          <p:cNvPr id="4" name="Platshållare för datum 3">
            <a:extLst>
              <a:ext uri="{FF2B5EF4-FFF2-40B4-BE49-F238E27FC236}">
                <a16:creationId xmlns:a16="http://schemas.microsoft.com/office/drawing/2014/main" id="{06449B8A-EB9C-E70A-481C-34D9EF458120}"/>
              </a:ext>
            </a:extLst>
          </p:cNvPr>
          <p:cNvSpPr>
            <a:spLocks noGrp="1"/>
          </p:cNvSpPr>
          <p:nvPr>
            <p:ph type="dt" sz="half" idx="10"/>
          </p:nvPr>
        </p:nvSpPr>
        <p:spPr/>
        <p:txBody>
          <a:bodyPr/>
          <a:lstStyle/>
          <a:p>
            <a:fld id="{F3B305AE-BD44-4394-9EEB-95B2CC2DDB37}" type="datetimeFigureOut">
              <a:rPr lang="en-SE" smtClean="0"/>
              <a:t>09/15/2025</a:t>
            </a:fld>
            <a:endParaRPr lang="en-SE"/>
          </a:p>
        </p:txBody>
      </p:sp>
      <p:sp>
        <p:nvSpPr>
          <p:cNvPr id="5" name="Platshållare för sidfot 4">
            <a:extLst>
              <a:ext uri="{FF2B5EF4-FFF2-40B4-BE49-F238E27FC236}">
                <a16:creationId xmlns:a16="http://schemas.microsoft.com/office/drawing/2014/main" id="{70B213E3-07E7-9297-AEB7-C9B0DE55092C}"/>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D314056A-565D-1A9A-7E49-404DC663ED35}"/>
              </a:ext>
            </a:extLst>
          </p:cNvPr>
          <p:cNvSpPr>
            <a:spLocks noGrp="1"/>
          </p:cNvSpPr>
          <p:nvPr>
            <p:ph type="sldNum" sz="quarter" idx="12"/>
          </p:nvPr>
        </p:nvSpPr>
        <p:spPr/>
        <p:txBody>
          <a:bodyPr/>
          <a:lstStyle/>
          <a:p>
            <a:fld id="{B9D61E7F-25FB-47A9-A605-BA77237FA667}" type="slidenum">
              <a:rPr lang="en-SE" smtClean="0"/>
              <a:t>‹#›</a:t>
            </a:fld>
            <a:endParaRPr lang="en-SE"/>
          </a:p>
        </p:txBody>
      </p:sp>
    </p:spTree>
    <p:extLst>
      <p:ext uri="{BB962C8B-B14F-4D97-AF65-F5344CB8AC3E}">
        <p14:creationId xmlns:p14="http://schemas.microsoft.com/office/powerpoint/2010/main" val="1175924200"/>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3361"/>
                </a:solidFill>
                <a:latin typeface="Trebuchet MS" panose="020B0603020202020204" pitchFamily="34" charset="0"/>
              </a:defRPr>
            </a:lvl1pPr>
          </a:lstStyle>
          <a:p>
            <a:r>
              <a:rPr lang="de-DE" dirty="0"/>
              <a:t>Titelmasterformat durch Klicken bearbeiten</a:t>
            </a:r>
            <a:endParaRPr lang="de-AT" dirty="0"/>
          </a:p>
        </p:txBody>
      </p:sp>
      <p:sp>
        <p:nvSpPr>
          <p:cNvPr id="3" name="Inhaltsplatzhalter 2"/>
          <p:cNvSpPr>
            <a:spLocks noGrp="1"/>
          </p:cNvSpPr>
          <p:nvPr>
            <p:ph idx="1"/>
          </p:nvPr>
        </p:nvSpPr>
        <p:spPr/>
        <p:txBody>
          <a:bodyPr/>
          <a:lstStyle>
            <a:lvl1pPr>
              <a:defRPr>
                <a:solidFill>
                  <a:srgbClr val="003361"/>
                </a:solidFill>
                <a:latin typeface="Trebuchet MS" panose="020B0603020202020204" pitchFamily="34" charset="0"/>
              </a:defRPr>
            </a:lvl1pPr>
            <a:lvl2pPr>
              <a:defRPr>
                <a:solidFill>
                  <a:srgbClr val="003361"/>
                </a:solidFill>
                <a:latin typeface="Trebuchet MS" panose="020B0603020202020204" pitchFamily="34" charset="0"/>
              </a:defRPr>
            </a:lvl2pPr>
            <a:lvl3pPr>
              <a:defRPr>
                <a:solidFill>
                  <a:srgbClr val="003361"/>
                </a:solidFill>
                <a:latin typeface="Trebuchet MS" panose="020B0603020202020204" pitchFamily="34" charset="0"/>
              </a:defRPr>
            </a:lvl3pPr>
            <a:lvl4pPr>
              <a:defRPr>
                <a:solidFill>
                  <a:srgbClr val="003361"/>
                </a:solidFill>
                <a:latin typeface="Trebuchet MS" panose="020B0603020202020204" pitchFamily="34" charset="0"/>
              </a:defRPr>
            </a:lvl4pPr>
            <a:lvl5pPr>
              <a:defRPr>
                <a:solidFill>
                  <a:srgbClr val="003361"/>
                </a:solidFill>
                <a:latin typeface="Trebuchet MS" panose="020B0603020202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lvl1pPr>
              <a:defRPr>
                <a:solidFill>
                  <a:srgbClr val="003361"/>
                </a:solidFill>
                <a:latin typeface="Trebuchet MS" panose="020B0603020202020204" pitchFamily="34" charset="0"/>
              </a:defRPr>
            </a:lvl1pPr>
          </a:lstStyle>
          <a:p>
            <a:r>
              <a:rPr lang="de-DE" dirty="0"/>
              <a:t>Name </a:t>
            </a:r>
            <a:r>
              <a:rPr lang="de-DE" dirty="0" err="1"/>
              <a:t>of</a:t>
            </a:r>
            <a:r>
              <a:rPr lang="de-DE" dirty="0"/>
              <a:t> </a:t>
            </a:r>
            <a:r>
              <a:rPr lang="de-DE" dirty="0" err="1"/>
              <a:t>Presenter</a:t>
            </a:r>
            <a:br>
              <a:rPr lang="de-DE" dirty="0"/>
            </a:br>
            <a:r>
              <a:rPr lang="de-DE" dirty="0"/>
              <a:t>Institution </a:t>
            </a:r>
            <a:r>
              <a:rPr lang="de-DE" dirty="0" err="1"/>
              <a:t>of</a:t>
            </a:r>
            <a:r>
              <a:rPr lang="de-DE" dirty="0"/>
              <a:t> </a:t>
            </a:r>
            <a:r>
              <a:rPr lang="de-DE" dirty="0" err="1"/>
              <a:t>Presenter</a:t>
            </a:r>
            <a:endParaRPr lang="de-AT" dirty="0"/>
          </a:p>
        </p:txBody>
      </p:sp>
      <p:sp>
        <p:nvSpPr>
          <p:cNvPr id="6" name="Foliennummernplatzhalter 5"/>
          <p:cNvSpPr>
            <a:spLocks noGrp="1"/>
          </p:cNvSpPr>
          <p:nvPr>
            <p:ph type="sldNum" sz="quarter" idx="12"/>
          </p:nvPr>
        </p:nvSpPr>
        <p:spPr/>
        <p:txBody>
          <a:bodyPr/>
          <a:lstStyle>
            <a:lvl1pPr>
              <a:defRPr>
                <a:solidFill>
                  <a:srgbClr val="003361"/>
                </a:solidFill>
                <a:latin typeface="Trebuchet MS" panose="020B0603020202020204" pitchFamily="34" charset="0"/>
              </a:defRPr>
            </a:lvl1pPr>
          </a:lstStyle>
          <a:p>
            <a:fld id="{417ACFBB-C0A3-4E9B-BB21-980C67C6D12C}" type="slidenum">
              <a:rPr lang="de-AT" smtClean="0"/>
              <a:pPr/>
              <a:t>‹#›</a:t>
            </a:fld>
            <a:endParaRPr lang="de-AT"/>
          </a:p>
        </p:txBody>
      </p:sp>
      <p:sp>
        <p:nvSpPr>
          <p:cNvPr id="8" name="Fußzeilenplatzhalter 4">
            <a:extLst>
              <a:ext uri="{FF2B5EF4-FFF2-40B4-BE49-F238E27FC236}">
                <a16:creationId xmlns:a16="http://schemas.microsoft.com/office/drawing/2014/main" id="{2018FE82-5934-8DBF-E0E6-871D0AA0A42D}"/>
              </a:ext>
            </a:extLst>
          </p:cNvPr>
          <p:cNvSpPr>
            <a:spLocks noGrp="1"/>
          </p:cNvSpPr>
          <p:nvPr>
            <p:ph type="ftr" sz="quarter" idx="11"/>
          </p:nvPr>
        </p:nvSpPr>
        <p:spPr>
          <a:xfrm>
            <a:off x="4038600" y="6356350"/>
            <a:ext cx="4114800" cy="365125"/>
          </a:xfrm>
        </p:spPr>
        <p:txBody>
          <a:bodyPr/>
          <a:lstStyle>
            <a:lvl1pPr>
              <a:defRPr sz="1000">
                <a:latin typeface="Trebuchet MS" panose="020B0603020202020204" pitchFamily="34" charset="0"/>
              </a:defRPr>
            </a:lvl1pPr>
          </a:lstStyle>
          <a:p>
            <a:r>
              <a:rPr lang="de-AT" dirty="0"/>
              <a:t>#IMC25 | Innsbruck, Austria | Sep. 14 – 18 2025</a:t>
            </a:r>
          </a:p>
        </p:txBody>
      </p:sp>
      <p:pic>
        <p:nvPicPr>
          <p:cNvPr id="10" name="Grafik 9">
            <a:extLst>
              <a:ext uri="{FF2B5EF4-FFF2-40B4-BE49-F238E27FC236}">
                <a16:creationId xmlns:a16="http://schemas.microsoft.com/office/drawing/2014/main" id="{1D7C6037-A202-1670-7469-87D8DCCEA8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869" y="6446417"/>
            <a:ext cx="550673" cy="189837"/>
          </a:xfrm>
          <a:prstGeom prst="rect">
            <a:avLst/>
          </a:prstGeom>
        </p:spPr>
      </p:pic>
    </p:spTree>
    <p:extLst>
      <p:ext uri="{BB962C8B-B14F-4D97-AF65-F5344CB8AC3E}">
        <p14:creationId xmlns:p14="http://schemas.microsoft.com/office/powerpoint/2010/main" val="3519698024"/>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solidFill>
                  <a:srgbClr val="003361"/>
                </a:solidFill>
                <a:latin typeface="Trebuchet MS" panose="020B0603020202020204" pitchFamily="34" charset="0"/>
              </a:defRPr>
            </a:lvl1pPr>
          </a:lstStyle>
          <a:p>
            <a:r>
              <a:rPr lang="de-DE" dirty="0"/>
              <a:t>Titelmasterformat durch Klicken bearbeiten</a:t>
            </a:r>
            <a:endParaRPr lang="de-AT" dirty="0"/>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rgbClr val="003361"/>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Formatvorlagen des Textmasters bearbeiten</a:t>
            </a:r>
          </a:p>
        </p:txBody>
      </p:sp>
      <p:sp>
        <p:nvSpPr>
          <p:cNvPr id="4" name="Datumsplatzhalter 3"/>
          <p:cNvSpPr>
            <a:spLocks noGrp="1"/>
          </p:cNvSpPr>
          <p:nvPr>
            <p:ph type="dt" sz="half" idx="10"/>
          </p:nvPr>
        </p:nvSpPr>
        <p:spPr/>
        <p:txBody>
          <a:bodyPr/>
          <a:lstStyle>
            <a:lvl1pPr>
              <a:defRPr>
                <a:solidFill>
                  <a:srgbClr val="003361"/>
                </a:solidFill>
                <a:latin typeface="Trebuchet MS" panose="020B0603020202020204" pitchFamily="34" charset="0"/>
              </a:defRPr>
            </a:lvl1pPr>
          </a:lstStyle>
          <a:p>
            <a:r>
              <a:rPr lang="de-DE" dirty="0"/>
              <a:t>Name </a:t>
            </a:r>
            <a:r>
              <a:rPr lang="de-DE" dirty="0" err="1"/>
              <a:t>of</a:t>
            </a:r>
            <a:r>
              <a:rPr lang="de-DE" dirty="0"/>
              <a:t> </a:t>
            </a:r>
            <a:r>
              <a:rPr lang="de-DE" dirty="0" err="1"/>
              <a:t>Presenter</a:t>
            </a:r>
            <a:br>
              <a:rPr lang="de-DE" dirty="0"/>
            </a:br>
            <a:r>
              <a:rPr lang="de-DE" dirty="0"/>
              <a:t>Institution </a:t>
            </a:r>
            <a:r>
              <a:rPr lang="de-DE" dirty="0" err="1"/>
              <a:t>of</a:t>
            </a:r>
            <a:r>
              <a:rPr lang="de-DE" dirty="0"/>
              <a:t> </a:t>
            </a:r>
            <a:r>
              <a:rPr lang="de-DE" dirty="0" err="1"/>
              <a:t>Presenter</a:t>
            </a:r>
            <a:endParaRPr lang="de-AT" dirty="0"/>
          </a:p>
        </p:txBody>
      </p:sp>
      <p:sp>
        <p:nvSpPr>
          <p:cNvPr id="6" name="Foliennummernplatzhalter 5"/>
          <p:cNvSpPr>
            <a:spLocks noGrp="1"/>
          </p:cNvSpPr>
          <p:nvPr>
            <p:ph type="sldNum" sz="quarter" idx="12"/>
          </p:nvPr>
        </p:nvSpPr>
        <p:spPr/>
        <p:txBody>
          <a:bodyPr/>
          <a:lstStyle>
            <a:lvl1pPr>
              <a:defRPr>
                <a:solidFill>
                  <a:srgbClr val="003361"/>
                </a:solidFill>
                <a:latin typeface="Trebuchet MS" panose="020B0603020202020204" pitchFamily="34" charset="0"/>
              </a:defRPr>
            </a:lvl1pPr>
          </a:lstStyle>
          <a:p>
            <a:fld id="{417ACFBB-C0A3-4E9B-BB21-980C67C6D12C}" type="slidenum">
              <a:rPr lang="de-AT" smtClean="0"/>
              <a:pPr/>
              <a:t>‹#›</a:t>
            </a:fld>
            <a:endParaRPr lang="de-AT"/>
          </a:p>
        </p:txBody>
      </p:sp>
      <p:sp>
        <p:nvSpPr>
          <p:cNvPr id="8" name="Fußzeilenplatzhalter 4">
            <a:extLst>
              <a:ext uri="{FF2B5EF4-FFF2-40B4-BE49-F238E27FC236}">
                <a16:creationId xmlns:a16="http://schemas.microsoft.com/office/drawing/2014/main" id="{E4E11629-1B24-CE92-0338-0E5756BF3718}"/>
              </a:ext>
            </a:extLst>
          </p:cNvPr>
          <p:cNvSpPr>
            <a:spLocks noGrp="1"/>
          </p:cNvSpPr>
          <p:nvPr>
            <p:ph type="ftr" sz="quarter" idx="11"/>
          </p:nvPr>
        </p:nvSpPr>
        <p:spPr>
          <a:xfrm>
            <a:off x="4038600" y="6356350"/>
            <a:ext cx="4114800" cy="365125"/>
          </a:xfrm>
        </p:spPr>
        <p:txBody>
          <a:bodyPr/>
          <a:lstStyle>
            <a:lvl1pPr>
              <a:defRPr sz="1000">
                <a:latin typeface="Trebuchet MS" panose="020B0603020202020204" pitchFamily="34" charset="0"/>
              </a:defRPr>
            </a:lvl1pPr>
          </a:lstStyle>
          <a:p>
            <a:r>
              <a:rPr lang="de-AT" dirty="0"/>
              <a:t>#IMC25 | Innsbruck, Austria | Sep. 14 – 18 2025</a:t>
            </a:r>
          </a:p>
        </p:txBody>
      </p:sp>
      <p:pic>
        <p:nvPicPr>
          <p:cNvPr id="9" name="Grafik 8">
            <a:extLst>
              <a:ext uri="{FF2B5EF4-FFF2-40B4-BE49-F238E27FC236}">
                <a16:creationId xmlns:a16="http://schemas.microsoft.com/office/drawing/2014/main" id="{4612BBC1-A759-F403-8F06-65B7292163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869" y="6446417"/>
            <a:ext cx="550673" cy="189837"/>
          </a:xfrm>
          <a:prstGeom prst="rect">
            <a:avLst/>
          </a:prstGeom>
        </p:spPr>
      </p:pic>
    </p:spTree>
    <p:extLst>
      <p:ext uri="{BB962C8B-B14F-4D97-AF65-F5344CB8AC3E}">
        <p14:creationId xmlns:p14="http://schemas.microsoft.com/office/powerpoint/2010/main" val="691804771"/>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3361"/>
                </a:solidFill>
                <a:latin typeface="Trebuchet MS" panose="020B0603020202020204" pitchFamily="34" charset="0"/>
              </a:defRPr>
            </a:lvl1pPr>
          </a:lstStyle>
          <a:p>
            <a:r>
              <a:rPr lang="de-DE" dirty="0"/>
              <a:t>Titelmasterformat durch Klicken bearbeiten</a:t>
            </a:r>
            <a:endParaRPr lang="de-AT" dirty="0"/>
          </a:p>
        </p:txBody>
      </p:sp>
      <p:sp>
        <p:nvSpPr>
          <p:cNvPr id="3" name="Inhaltsplatzhalter 2"/>
          <p:cNvSpPr>
            <a:spLocks noGrp="1"/>
          </p:cNvSpPr>
          <p:nvPr>
            <p:ph sz="half" idx="1"/>
          </p:nvPr>
        </p:nvSpPr>
        <p:spPr>
          <a:xfrm>
            <a:off x="838200" y="1119499"/>
            <a:ext cx="5181600" cy="5057464"/>
          </a:xfrm>
        </p:spPr>
        <p:txBody>
          <a:bodyPr/>
          <a:lstStyle>
            <a:lvl1pPr>
              <a:defRPr>
                <a:solidFill>
                  <a:srgbClr val="003361"/>
                </a:solidFill>
                <a:latin typeface="Trebuchet MS" panose="020B0603020202020204" pitchFamily="34" charset="0"/>
              </a:defRPr>
            </a:lvl1pPr>
            <a:lvl2pPr>
              <a:defRPr>
                <a:solidFill>
                  <a:srgbClr val="003361"/>
                </a:solidFill>
                <a:latin typeface="Trebuchet MS" panose="020B0603020202020204" pitchFamily="34" charset="0"/>
              </a:defRPr>
            </a:lvl2pPr>
            <a:lvl3pPr>
              <a:defRPr>
                <a:solidFill>
                  <a:srgbClr val="003361"/>
                </a:solidFill>
                <a:latin typeface="Trebuchet MS" panose="020B0603020202020204" pitchFamily="34" charset="0"/>
              </a:defRPr>
            </a:lvl3pPr>
            <a:lvl4pPr>
              <a:defRPr>
                <a:solidFill>
                  <a:srgbClr val="003361"/>
                </a:solidFill>
                <a:latin typeface="Trebuchet MS" panose="020B0603020202020204" pitchFamily="34" charset="0"/>
              </a:defRPr>
            </a:lvl4pPr>
            <a:lvl5pPr>
              <a:defRPr>
                <a:solidFill>
                  <a:srgbClr val="003361"/>
                </a:solidFill>
                <a:latin typeface="Trebuchet MS" panose="020B0603020202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6172200" y="1119499"/>
            <a:ext cx="5181600" cy="5057464"/>
          </a:xfrm>
        </p:spPr>
        <p:txBody>
          <a:bodyPr/>
          <a:lstStyle>
            <a:lvl1pPr>
              <a:defRPr>
                <a:solidFill>
                  <a:srgbClr val="003361"/>
                </a:solidFill>
                <a:latin typeface="Trebuchet MS" panose="020B0603020202020204" pitchFamily="34" charset="0"/>
              </a:defRPr>
            </a:lvl1pPr>
            <a:lvl2pPr>
              <a:defRPr>
                <a:solidFill>
                  <a:srgbClr val="003361"/>
                </a:solidFill>
                <a:latin typeface="Trebuchet MS" panose="020B0603020202020204" pitchFamily="34" charset="0"/>
              </a:defRPr>
            </a:lvl2pPr>
            <a:lvl3pPr>
              <a:defRPr>
                <a:solidFill>
                  <a:srgbClr val="003361"/>
                </a:solidFill>
                <a:latin typeface="Trebuchet MS" panose="020B0603020202020204" pitchFamily="34" charset="0"/>
              </a:defRPr>
            </a:lvl3pPr>
            <a:lvl4pPr>
              <a:defRPr>
                <a:solidFill>
                  <a:srgbClr val="003361"/>
                </a:solidFill>
                <a:latin typeface="Trebuchet MS" panose="020B0603020202020204" pitchFamily="34" charset="0"/>
              </a:defRPr>
            </a:lvl4pPr>
            <a:lvl5pPr>
              <a:defRPr>
                <a:solidFill>
                  <a:srgbClr val="003361"/>
                </a:solidFill>
                <a:latin typeface="Trebuchet MS" panose="020B0603020202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lvl1pPr>
              <a:defRPr>
                <a:solidFill>
                  <a:srgbClr val="003361"/>
                </a:solidFill>
                <a:latin typeface="Trebuchet MS" panose="020B0603020202020204" pitchFamily="34" charset="0"/>
              </a:defRPr>
            </a:lvl1pPr>
          </a:lstStyle>
          <a:p>
            <a:r>
              <a:rPr lang="de-DE" dirty="0"/>
              <a:t>Name </a:t>
            </a:r>
            <a:r>
              <a:rPr lang="de-DE" dirty="0" err="1"/>
              <a:t>of</a:t>
            </a:r>
            <a:r>
              <a:rPr lang="de-DE" dirty="0"/>
              <a:t> </a:t>
            </a:r>
            <a:r>
              <a:rPr lang="de-DE" dirty="0" err="1"/>
              <a:t>Presenter</a:t>
            </a:r>
            <a:br>
              <a:rPr lang="de-DE" dirty="0"/>
            </a:br>
            <a:r>
              <a:rPr lang="de-DE" dirty="0"/>
              <a:t>Institution </a:t>
            </a:r>
            <a:r>
              <a:rPr lang="de-DE" dirty="0" err="1"/>
              <a:t>of</a:t>
            </a:r>
            <a:r>
              <a:rPr lang="de-DE" dirty="0"/>
              <a:t> </a:t>
            </a:r>
            <a:r>
              <a:rPr lang="de-DE" dirty="0" err="1"/>
              <a:t>Presenter</a:t>
            </a:r>
            <a:endParaRPr lang="de-AT" dirty="0"/>
          </a:p>
        </p:txBody>
      </p:sp>
      <p:sp>
        <p:nvSpPr>
          <p:cNvPr id="7" name="Foliennummernplatzhalter 6"/>
          <p:cNvSpPr>
            <a:spLocks noGrp="1"/>
          </p:cNvSpPr>
          <p:nvPr>
            <p:ph type="sldNum" sz="quarter" idx="12"/>
          </p:nvPr>
        </p:nvSpPr>
        <p:spPr/>
        <p:txBody>
          <a:bodyPr/>
          <a:lstStyle>
            <a:lvl1pPr>
              <a:defRPr>
                <a:solidFill>
                  <a:srgbClr val="003361"/>
                </a:solidFill>
                <a:latin typeface="Trebuchet MS" panose="020B0603020202020204" pitchFamily="34" charset="0"/>
              </a:defRPr>
            </a:lvl1pPr>
          </a:lstStyle>
          <a:p>
            <a:fld id="{417ACFBB-C0A3-4E9B-BB21-980C67C6D12C}" type="slidenum">
              <a:rPr lang="de-AT" smtClean="0"/>
              <a:pPr/>
              <a:t>‹#›</a:t>
            </a:fld>
            <a:endParaRPr lang="de-AT"/>
          </a:p>
        </p:txBody>
      </p:sp>
      <p:sp>
        <p:nvSpPr>
          <p:cNvPr id="9" name="Fußzeilenplatzhalter 4">
            <a:extLst>
              <a:ext uri="{FF2B5EF4-FFF2-40B4-BE49-F238E27FC236}">
                <a16:creationId xmlns:a16="http://schemas.microsoft.com/office/drawing/2014/main" id="{01AB281E-6804-B170-20EC-4B7503DF5D53}"/>
              </a:ext>
            </a:extLst>
          </p:cNvPr>
          <p:cNvSpPr>
            <a:spLocks noGrp="1"/>
          </p:cNvSpPr>
          <p:nvPr>
            <p:ph type="ftr" sz="quarter" idx="11"/>
          </p:nvPr>
        </p:nvSpPr>
        <p:spPr>
          <a:xfrm>
            <a:off x="4038600" y="6356350"/>
            <a:ext cx="4114800" cy="365125"/>
          </a:xfrm>
        </p:spPr>
        <p:txBody>
          <a:bodyPr/>
          <a:lstStyle>
            <a:lvl1pPr>
              <a:defRPr sz="1000">
                <a:latin typeface="Trebuchet MS" panose="020B0603020202020204" pitchFamily="34" charset="0"/>
              </a:defRPr>
            </a:lvl1pPr>
          </a:lstStyle>
          <a:p>
            <a:r>
              <a:rPr lang="de-AT" dirty="0"/>
              <a:t>#IMC25 | Innsbruck, Austria | Sep. 14 – 18 2025</a:t>
            </a:r>
          </a:p>
        </p:txBody>
      </p:sp>
      <p:pic>
        <p:nvPicPr>
          <p:cNvPr id="10" name="Grafik 9">
            <a:extLst>
              <a:ext uri="{FF2B5EF4-FFF2-40B4-BE49-F238E27FC236}">
                <a16:creationId xmlns:a16="http://schemas.microsoft.com/office/drawing/2014/main" id="{C94932BF-5735-0E39-FEA6-4E238B9AF9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869" y="6446417"/>
            <a:ext cx="550673" cy="189837"/>
          </a:xfrm>
          <a:prstGeom prst="rect">
            <a:avLst/>
          </a:prstGeom>
        </p:spPr>
      </p:pic>
    </p:spTree>
    <p:extLst>
      <p:ext uri="{BB962C8B-B14F-4D97-AF65-F5344CB8AC3E}">
        <p14:creationId xmlns:p14="http://schemas.microsoft.com/office/powerpoint/2010/main" val="1501140706"/>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634733"/>
          </a:xfrm>
        </p:spPr>
        <p:txBody>
          <a:bodyPr/>
          <a:lstStyle/>
          <a:p>
            <a:r>
              <a:rPr lang="de-DE" dirty="0"/>
              <a:t>Titelmasterformat durch Klicken bearbeiten</a:t>
            </a:r>
            <a:endParaRPr lang="de-AT" dirty="0"/>
          </a:p>
        </p:txBody>
      </p:sp>
      <p:sp>
        <p:nvSpPr>
          <p:cNvPr id="3" name="Textplatzhalter 2"/>
          <p:cNvSpPr>
            <a:spLocks noGrp="1"/>
          </p:cNvSpPr>
          <p:nvPr>
            <p:ph type="body" idx="1"/>
          </p:nvPr>
        </p:nvSpPr>
        <p:spPr>
          <a:xfrm>
            <a:off x="839788" y="107441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1985965"/>
            <a:ext cx="5157787" cy="420369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6172200" y="107441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1985965"/>
            <a:ext cx="5183188" cy="420369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r>
              <a:rPr lang="de-DE" dirty="0"/>
              <a:t>Name </a:t>
            </a:r>
            <a:r>
              <a:rPr lang="de-DE" dirty="0" err="1"/>
              <a:t>of</a:t>
            </a:r>
            <a:r>
              <a:rPr lang="de-DE" dirty="0"/>
              <a:t> </a:t>
            </a:r>
            <a:r>
              <a:rPr lang="de-DE" dirty="0" err="1"/>
              <a:t>Presenter</a:t>
            </a:r>
            <a:br>
              <a:rPr lang="de-DE" dirty="0"/>
            </a:br>
            <a:r>
              <a:rPr lang="de-DE" dirty="0"/>
              <a:t>Institution </a:t>
            </a:r>
            <a:r>
              <a:rPr lang="de-DE" dirty="0" err="1"/>
              <a:t>of</a:t>
            </a:r>
            <a:r>
              <a:rPr lang="de-DE" dirty="0"/>
              <a:t> </a:t>
            </a:r>
            <a:r>
              <a:rPr lang="de-DE" dirty="0" err="1"/>
              <a:t>Presenter</a:t>
            </a:r>
            <a:endParaRPr lang="de-AT" dirty="0"/>
          </a:p>
        </p:txBody>
      </p:sp>
      <p:sp>
        <p:nvSpPr>
          <p:cNvPr id="9" name="Foliennummernplatzhalter 8"/>
          <p:cNvSpPr>
            <a:spLocks noGrp="1"/>
          </p:cNvSpPr>
          <p:nvPr>
            <p:ph type="sldNum" sz="quarter" idx="12"/>
          </p:nvPr>
        </p:nvSpPr>
        <p:spPr/>
        <p:txBody>
          <a:bodyPr/>
          <a:lstStyle/>
          <a:p>
            <a:fld id="{417ACFBB-C0A3-4E9B-BB21-980C67C6D12C}" type="slidenum">
              <a:rPr lang="de-AT" smtClean="0"/>
              <a:t>‹#›</a:t>
            </a:fld>
            <a:endParaRPr lang="de-AT"/>
          </a:p>
        </p:txBody>
      </p:sp>
      <p:sp>
        <p:nvSpPr>
          <p:cNvPr id="11" name="Fußzeilenplatzhalter 4">
            <a:extLst>
              <a:ext uri="{FF2B5EF4-FFF2-40B4-BE49-F238E27FC236}">
                <a16:creationId xmlns:a16="http://schemas.microsoft.com/office/drawing/2014/main" id="{EEE6D8DE-8E39-85B5-7AB8-25A343331ACC}"/>
              </a:ext>
            </a:extLst>
          </p:cNvPr>
          <p:cNvSpPr>
            <a:spLocks noGrp="1"/>
          </p:cNvSpPr>
          <p:nvPr>
            <p:ph type="ftr" sz="quarter" idx="11"/>
          </p:nvPr>
        </p:nvSpPr>
        <p:spPr>
          <a:xfrm>
            <a:off x="4038600" y="6356350"/>
            <a:ext cx="4114800" cy="365125"/>
          </a:xfrm>
        </p:spPr>
        <p:txBody>
          <a:bodyPr/>
          <a:lstStyle>
            <a:lvl1pPr>
              <a:defRPr sz="1000">
                <a:latin typeface="Trebuchet MS" panose="020B0603020202020204" pitchFamily="34" charset="0"/>
              </a:defRPr>
            </a:lvl1pPr>
          </a:lstStyle>
          <a:p>
            <a:r>
              <a:rPr lang="de-AT" dirty="0"/>
              <a:t>#IMC25 | Innsbruck, Austria | Sep. 14 – 18 2025</a:t>
            </a:r>
          </a:p>
        </p:txBody>
      </p:sp>
      <p:pic>
        <p:nvPicPr>
          <p:cNvPr id="12" name="Grafik 11">
            <a:extLst>
              <a:ext uri="{FF2B5EF4-FFF2-40B4-BE49-F238E27FC236}">
                <a16:creationId xmlns:a16="http://schemas.microsoft.com/office/drawing/2014/main" id="{06AF9FAE-4C47-D299-2F4E-552804997F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869" y="6446417"/>
            <a:ext cx="550673" cy="189837"/>
          </a:xfrm>
          <a:prstGeom prst="rect">
            <a:avLst/>
          </a:prstGeom>
        </p:spPr>
      </p:pic>
    </p:spTree>
    <p:extLst>
      <p:ext uri="{BB962C8B-B14F-4D97-AF65-F5344CB8AC3E}">
        <p14:creationId xmlns:p14="http://schemas.microsoft.com/office/powerpoint/2010/main" val="1797709848"/>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r>
              <a:rPr lang="de-DE" dirty="0"/>
              <a:t>Name </a:t>
            </a:r>
            <a:r>
              <a:rPr lang="de-DE" dirty="0" err="1"/>
              <a:t>of</a:t>
            </a:r>
            <a:r>
              <a:rPr lang="de-DE" dirty="0"/>
              <a:t> </a:t>
            </a:r>
            <a:r>
              <a:rPr lang="de-DE" dirty="0" err="1"/>
              <a:t>Presenter</a:t>
            </a:r>
            <a:br>
              <a:rPr lang="de-DE" dirty="0"/>
            </a:br>
            <a:r>
              <a:rPr lang="de-DE" dirty="0"/>
              <a:t>Institution </a:t>
            </a:r>
            <a:r>
              <a:rPr lang="de-DE" dirty="0" err="1"/>
              <a:t>of</a:t>
            </a:r>
            <a:r>
              <a:rPr lang="de-DE" dirty="0"/>
              <a:t> </a:t>
            </a:r>
            <a:r>
              <a:rPr lang="de-DE" dirty="0" err="1"/>
              <a:t>Presenter</a:t>
            </a:r>
            <a:endParaRPr lang="de-AT" dirty="0"/>
          </a:p>
        </p:txBody>
      </p:sp>
      <p:sp>
        <p:nvSpPr>
          <p:cNvPr id="5" name="Foliennummernplatzhalter 4"/>
          <p:cNvSpPr>
            <a:spLocks noGrp="1"/>
          </p:cNvSpPr>
          <p:nvPr>
            <p:ph type="sldNum" sz="quarter" idx="12"/>
          </p:nvPr>
        </p:nvSpPr>
        <p:spPr/>
        <p:txBody>
          <a:bodyPr/>
          <a:lstStyle/>
          <a:p>
            <a:fld id="{417ACFBB-C0A3-4E9B-BB21-980C67C6D12C}" type="slidenum">
              <a:rPr lang="de-AT" smtClean="0"/>
              <a:t>‹#›</a:t>
            </a:fld>
            <a:endParaRPr lang="de-AT"/>
          </a:p>
        </p:txBody>
      </p:sp>
      <p:sp>
        <p:nvSpPr>
          <p:cNvPr id="7" name="Fußzeilenplatzhalter 4">
            <a:extLst>
              <a:ext uri="{FF2B5EF4-FFF2-40B4-BE49-F238E27FC236}">
                <a16:creationId xmlns:a16="http://schemas.microsoft.com/office/drawing/2014/main" id="{F6CED1B1-BDEF-B9B5-1B63-34288BB1AD74}"/>
              </a:ext>
            </a:extLst>
          </p:cNvPr>
          <p:cNvSpPr>
            <a:spLocks noGrp="1"/>
          </p:cNvSpPr>
          <p:nvPr>
            <p:ph type="ftr" sz="quarter" idx="11"/>
          </p:nvPr>
        </p:nvSpPr>
        <p:spPr>
          <a:xfrm>
            <a:off x="4038600" y="6356350"/>
            <a:ext cx="4114800" cy="365125"/>
          </a:xfrm>
        </p:spPr>
        <p:txBody>
          <a:bodyPr/>
          <a:lstStyle>
            <a:lvl1pPr>
              <a:defRPr sz="1000">
                <a:latin typeface="Trebuchet MS" panose="020B0603020202020204" pitchFamily="34" charset="0"/>
              </a:defRPr>
            </a:lvl1pPr>
          </a:lstStyle>
          <a:p>
            <a:r>
              <a:rPr lang="de-AT" dirty="0"/>
              <a:t>#IMC25 | Innsbruck, Austria | Sep. 14 – 18 2025</a:t>
            </a:r>
          </a:p>
        </p:txBody>
      </p:sp>
      <p:pic>
        <p:nvPicPr>
          <p:cNvPr id="8" name="Grafik 7">
            <a:extLst>
              <a:ext uri="{FF2B5EF4-FFF2-40B4-BE49-F238E27FC236}">
                <a16:creationId xmlns:a16="http://schemas.microsoft.com/office/drawing/2014/main" id="{49720F7F-7CF7-D4F1-1DF0-20517E8656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869" y="6446417"/>
            <a:ext cx="550673" cy="189837"/>
          </a:xfrm>
          <a:prstGeom prst="rect">
            <a:avLst/>
          </a:prstGeom>
        </p:spPr>
      </p:pic>
    </p:spTree>
    <p:extLst>
      <p:ext uri="{BB962C8B-B14F-4D97-AF65-F5344CB8AC3E}">
        <p14:creationId xmlns:p14="http://schemas.microsoft.com/office/powerpoint/2010/main" val="288737919"/>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Name </a:t>
            </a:r>
            <a:r>
              <a:rPr lang="de-DE" dirty="0" err="1"/>
              <a:t>of</a:t>
            </a:r>
            <a:r>
              <a:rPr lang="de-DE" dirty="0"/>
              <a:t> </a:t>
            </a:r>
            <a:r>
              <a:rPr lang="de-DE" dirty="0" err="1"/>
              <a:t>Presenter</a:t>
            </a:r>
            <a:br>
              <a:rPr lang="de-DE" dirty="0"/>
            </a:br>
            <a:r>
              <a:rPr lang="de-DE" dirty="0"/>
              <a:t>Institution </a:t>
            </a:r>
            <a:r>
              <a:rPr lang="de-DE" dirty="0" err="1"/>
              <a:t>of</a:t>
            </a:r>
            <a:r>
              <a:rPr lang="de-DE" dirty="0"/>
              <a:t> </a:t>
            </a:r>
            <a:r>
              <a:rPr lang="de-DE" dirty="0" err="1"/>
              <a:t>Presenter</a:t>
            </a:r>
            <a:endParaRPr lang="de-AT" dirty="0"/>
          </a:p>
        </p:txBody>
      </p:sp>
      <p:sp>
        <p:nvSpPr>
          <p:cNvPr id="4" name="Foliennummernplatzhalter 3"/>
          <p:cNvSpPr>
            <a:spLocks noGrp="1"/>
          </p:cNvSpPr>
          <p:nvPr>
            <p:ph type="sldNum" sz="quarter" idx="12"/>
          </p:nvPr>
        </p:nvSpPr>
        <p:spPr/>
        <p:txBody>
          <a:bodyPr/>
          <a:lstStyle/>
          <a:p>
            <a:fld id="{417ACFBB-C0A3-4E9B-BB21-980C67C6D12C}" type="slidenum">
              <a:rPr lang="de-AT" smtClean="0"/>
              <a:t>‹#›</a:t>
            </a:fld>
            <a:endParaRPr lang="de-AT"/>
          </a:p>
        </p:txBody>
      </p:sp>
      <p:sp>
        <p:nvSpPr>
          <p:cNvPr id="6" name="Fußzeilenplatzhalter 4">
            <a:extLst>
              <a:ext uri="{FF2B5EF4-FFF2-40B4-BE49-F238E27FC236}">
                <a16:creationId xmlns:a16="http://schemas.microsoft.com/office/drawing/2014/main" id="{35B31E48-1CC6-5FFD-0601-90C6244F7FC2}"/>
              </a:ext>
            </a:extLst>
          </p:cNvPr>
          <p:cNvSpPr>
            <a:spLocks noGrp="1"/>
          </p:cNvSpPr>
          <p:nvPr>
            <p:ph type="ftr" sz="quarter" idx="11"/>
          </p:nvPr>
        </p:nvSpPr>
        <p:spPr>
          <a:xfrm>
            <a:off x="4038600" y="6356350"/>
            <a:ext cx="4114800" cy="365125"/>
          </a:xfrm>
        </p:spPr>
        <p:txBody>
          <a:bodyPr/>
          <a:lstStyle>
            <a:lvl1pPr>
              <a:defRPr sz="1000">
                <a:latin typeface="Trebuchet MS" panose="020B0603020202020204" pitchFamily="34" charset="0"/>
              </a:defRPr>
            </a:lvl1pPr>
          </a:lstStyle>
          <a:p>
            <a:r>
              <a:rPr lang="de-AT" dirty="0"/>
              <a:t>#IMC25 | Innsbruck, Austria | Sep. 14 – 18 2025</a:t>
            </a:r>
          </a:p>
        </p:txBody>
      </p:sp>
      <p:pic>
        <p:nvPicPr>
          <p:cNvPr id="7" name="Grafik 6">
            <a:extLst>
              <a:ext uri="{FF2B5EF4-FFF2-40B4-BE49-F238E27FC236}">
                <a16:creationId xmlns:a16="http://schemas.microsoft.com/office/drawing/2014/main" id="{4A2B006C-E7DE-C81A-00CA-F1648B9CCC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869" y="6446417"/>
            <a:ext cx="550673" cy="189837"/>
          </a:xfrm>
          <a:prstGeom prst="rect">
            <a:avLst/>
          </a:prstGeom>
        </p:spPr>
      </p:pic>
    </p:spTree>
    <p:extLst>
      <p:ext uri="{BB962C8B-B14F-4D97-AF65-F5344CB8AC3E}">
        <p14:creationId xmlns:p14="http://schemas.microsoft.com/office/powerpoint/2010/main" val="2081414719"/>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dirty="0"/>
              <a:t>Titelmasterformat durch Klicken bearbeiten</a:t>
            </a:r>
            <a:endParaRPr lang="de-AT" dirty="0"/>
          </a:p>
        </p:txBody>
      </p:sp>
      <p:sp>
        <p:nvSpPr>
          <p:cNvPr id="3" name="Inhaltsplatzhalt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dirty="0"/>
              <a:t>Name </a:t>
            </a:r>
            <a:r>
              <a:rPr lang="de-DE" dirty="0" err="1"/>
              <a:t>of</a:t>
            </a:r>
            <a:r>
              <a:rPr lang="de-DE" dirty="0"/>
              <a:t> </a:t>
            </a:r>
            <a:r>
              <a:rPr lang="de-DE" dirty="0" err="1"/>
              <a:t>Presenter</a:t>
            </a:r>
            <a:br>
              <a:rPr lang="de-DE" dirty="0"/>
            </a:br>
            <a:r>
              <a:rPr lang="de-DE" dirty="0"/>
              <a:t>Institution </a:t>
            </a:r>
            <a:r>
              <a:rPr lang="de-DE" dirty="0" err="1"/>
              <a:t>of</a:t>
            </a:r>
            <a:r>
              <a:rPr lang="de-DE" dirty="0"/>
              <a:t> </a:t>
            </a:r>
            <a:r>
              <a:rPr lang="de-DE" dirty="0" err="1"/>
              <a:t>Presenter</a:t>
            </a:r>
            <a:endParaRPr lang="de-AT" dirty="0"/>
          </a:p>
        </p:txBody>
      </p:sp>
      <p:sp>
        <p:nvSpPr>
          <p:cNvPr id="7" name="Foliennummernplatzhalter 6"/>
          <p:cNvSpPr>
            <a:spLocks noGrp="1"/>
          </p:cNvSpPr>
          <p:nvPr>
            <p:ph type="sldNum" sz="quarter" idx="12"/>
          </p:nvPr>
        </p:nvSpPr>
        <p:spPr/>
        <p:txBody>
          <a:bodyPr/>
          <a:lstStyle/>
          <a:p>
            <a:fld id="{417ACFBB-C0A3-4E9B-BB21-980C67C6D12C}" type="slidenum">
              <a:rPr lang="de-AT" smtClean="0"/>
              <a:t>‹#›</a:t>
            </a:fld>
            <a:endParaRPr lang="de-AT"/>
          </a:p>
        </p:txBody>
      </p:sp>
      <p:sp>
        <p:nvSpPr>
          <p:cNvPr id="9" name="Fußzeilenplatzhalter 4">
            <a:extLst>
              <a:ext uri="{FF2B5EF4-FFF2-40B4-BE49-F238E27FC236}">
                <a16:creationId xmlns:a16="http://schemas.microsoft.com/office/drawing/2014/main" id="{A7CB6268-13D2-0143-10B1-E3FC47D72437}"/>
              </a:ext>
            </a:extLst>
          </p:cNvPr>
          <p:cNvSpPr>
            <a:spLocks noGrp="1"/>
          </p:cNvSpPr>
          <p:nvPr>
            <p:ph type="ftr" sz="quarter" idx="11"/>
          </p:nvPr>
        </p:nvSpPr>
        <p:spPr>
          <a:xfrm>
            <a:off x="4038600" y="6356350"/>
            <a:ext cx="4114800" cy="365125"/>
          </a:xfrm>
        </p:spPr>
        <p:txBody>
          <a:bodyPr/>
          <a:lstStyle>
            <a:lvl1pPr>
              <a:defRPr sz="1000">
                <a:latin typeface="Trebuchet MS" panose="020B0603020202020204" pitchFamily="34" charset="0"/>
              </a:defRPr>
            </a:lvl1pPr>
          </a:lstStyle>
          <a:p>
            <a:r>
              <a:rPr lang="de-AT" dirty="0"/>
              <a:t>#IMC25 | Innsbruck, Austria | Sep. 14 – 18 2025</a:t>
            </a:r>
          </a:p>
        </p:txBody>
      </p:sp>
      <p:pic>
        <p:nvPicPr>
          <p:cNvPr id="10" name="Grafik 9">
            <a:extLst>
              <a:ext uri="{FF2B5EF4-FFF2-40B4-BE49-F238E27FC236}">
                <a16:creationId xmlns:a16="http://schemas.microsoft.com/office/drawing/2014/main" id="{4CF9CD5C-ADE7-707E-D701-7CF6A7EFB5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869" y="6446417"/>
            <a:ext cx="550673" cy="189837"/>
          </a:xfrm>
          <a:prstGeom prst="rect">
            <a:avLst/>
          </a:prstGeom>
        </p:spPr>
      </p:pic>
    </p:spTree>
    <p:extLst>
      <p:ext uri="{BB962C8B-B14F-4D97-AF65-F5344CB8AC3E}">
        <p14:creationId xmlns:p14="http://schemas.microsoft.com/office/powerpoint/2010/main" val="281808470"/>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AT"/>
          </a:p>
        </p:txBody>
      </p:sp>
      <p:sp>
        <p:nvSpPr>
          <p:cNvPr id="3" name="Bildplatzhalt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dirty="0"/>
              <a:t>Name </a:t>
            </a:r>
            <a:r>
              <a:rPr lang="de-DE" dirty="0" err="1"/>
              <a:t>of</a:t>
            </a:r>
            <a:r>
              <a:rPr lang="de-DE" dirty="0"/>
              <a:t> </a:t>
            </a:r>
            <a:r>
              <a:rPr lang="de-DE" dirty="0" err="1"/>
              <a:t>Presenter</a:t>
            </a:r>
            <a:br>
              <a:rPr lang="de-DE" dirty="0"/>
            </a:br>
            <a:r>
              <a:rPr lang="de-DE" dirty="0"/>
              <a:t>Institution </a:t>
            </a:r>
            <a:r>
              <a:rPr lang="de-DE" dirty="0" err="1"/>
              <a:t>of</a:t>
            </a:r>
            <a:r>
              <a:rPr lang="de-DE" dirty="0"/>
              <a:t> </a:t>
            </a:r>
            <a:r>
              <a:rPr lang="de-DE" dirty="0" err="1"/>
              <a:t>Presenter</a:t>
            </a:r>
            <a:endParaRPr lang="de-AT" dirty="0"/>
          </a:p>
        </p:txBody>
      </p:sp>
      <p:sp>
        <p:nvSpPr>
          <p:cNvPr id="7" name="Foliennummernplatzhalter 6"/>
          <p:cNvSpPr>
            <a:spLocks noGrp="1"/>
          </p:cNvSpPr>
          <p:nvPr>
            <p:ph type="sldNum" sz="quarter" idx="12"/>
          </p:nvPr>
        </p:nvSpPr>
        <p:spPr/>
        <p:txBody>
          <a:bodyPr/>
          <a:lstStyle/>
          <a:p>
            <a:fld id="{417ACFBB-C0A3-4E9B-BB21-980C67C6D12C}" type="slidenum">
              <a:rPr lang="de-AT" smtClean="0"/>
              <a:t>‹#›</a:t>
            </a:fld>
            <a:endParaRPr lang="de-AT"/>
          </a:p>
        </p:txBody>
      </p:sp>
      <p:sp>
        <p:nvSpPr>
          <p:cNvPr id="9" name="Fußzeilenplatzhalter 4">
            <a:extLst>
              <a:ext uri="{FF2B5EF4-FFF2-40B4-BE49-F238E27FC236}">
                <a16:creationId xmlns:a16="http://schemas.microsoft.com/office/drawing/2014/main" id="{F1BC94FC-F777-16DE-D28D-0C8EC6DB42A4}"/>
              </a:ext>
            </a:extLst>
          </p:cNvPr>
          <p:cNvSpPr>
            <a:spLocks noGrp="1"/>
          </p:cNvSpPr>
          <p:nvPr>
            <p:ph type="ftr" sz="quarter" idx="11"/>
          </p:nvPr>
        </p:nvSpPr>
        <p:spPr>
          <a:xfrm>
            <a:off x="4038600" y="6356350"/>
            <a:ext cx="4114800" cy="365125"/>
          </a:xfrm>
        </p:spPr>
        <p:txBody>
          <a:bodyPr/>
          <a:lstStyle>
            <a:lvl1pPr>
              <a:defRPr sz="1000">
                <a:latin typeface="Trebuchet MS" panose="020B0603020202020204" pitchFamily="34" charset="0"/>
              </a:defRPr>
            </a:lvl1pPr>
          </a:lstStyle>
          <a:p>
            <a:r>
              <a:rPr lang="de-AT" dirty="0"/>
              <a:t>#IMC25 | Innsbruck, Austria | Sep. 14 – 18 2025</a:t>
            </a:r>
          </a:p>
        </p:txBody>
      </p:sp>
      <p:pic>
        <p:nvPicPr>
          <p:cNvPr id="10" name="Grafik 9">
            <a:extLst>
              <a:ext uri="{FF2B5EF4-FFF2-40B4-BE49-F238E27FC236}">
                <a16:creationId xmlns:a16="http://schemas.microsoft.com/office/drawing/2014/main" id="{4165DFB9-B002-519C-0F54-550B3E041E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869" y="6446417"/>
            <a:ext cx="550673" cy="189837"/>
          </a:xfrm>
          <a:prstGeom prst="rect">
            <a:avLst/>
          </a:prstGeom>
        </p:spPr>
      </p:pic>
    </p:spTree>
    <p:extLst>
      <p:ext uri="{BB962C8B-B14F-4D97-AF65-F5344CB8AC3E}">
        <p14:creationId xmlns:p14="http://schemas.microsoft.com/office/powerpoint/2010/main" val="4217891169"/>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643279"/>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838200" y="1102407"/>
            <a:ext cx="10515600" cy="5074556"/>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rgbClr val="003361"/>
                </a:solidFill>
                <a:latin typeface="Trebuchet MS" panose="020B0603020202020204" pitchFamily="34" charset="0"/>
              </a:defRPr>
            </a:lvl1pPr>
          </a:lstStyle>
          <a:p>
            <a:r>
              <a:rPr lang="de-DE" dirty="0"/>
              <a:t>Name </a:t>
            </a:r>
            <a:r>
              <a:rPr lang="de-DE" dirty="0" err="1"/>
              <a:t>of</a:t>
            </a:r>
            <a:r>
              <a:rPr lang="de-DE" dirty="0"/>
              <a:t> </a:t>
            </a:r>
            <a:r>
              <a:rPr lang="de-DE" dirty="0" err="1"/>
              <a:t>Presenter</a:t>
            </a:r>
            <a:br>
              <a:rPr lang="de-DE" dirty="0"/>
            </a:br>
            <a:r>
              <a:rPr lang="de-DE" dirty="0"/>
              <a:t>Institution </a:t>
            </a:r>
            <a:r>
              <a:rPr lang="de-DE" dirty="0" err="1"/>
              <a:t>of</a:t>
            </a:r>
            <a:r>
              <a:rPr lang="de-DE" dirty="0"/>
              <a:t> </a:t>
            </a:r>
            <a:r>
              <a:rPr lang="de-DE" dirty="0" err="1"/>
              <a:t>Presenter</a:t>
            </a:r>
            <a:endParaRPr lang="de-AT"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003361"/>
                </a:solidFill>
                <a:latin typeface="Trebuchet MS" panose="020B0603020202020204" pitchFamily="34" charset="0"/>
              </a:defRPr>
            </a:lvl1pPr>
          </a:lstStyle>
          <a:p>
            <a:r>
              <a:rPr lang="de-AT" dirty="0"/>
              <a:t>#IMC25 | Innsbruck, Austria | Sep. 14 – 18 2025</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rgbClr val="003361"/>
                </a:solidFill>
                <a:latin typeface="Trebuchet MS" panose="020B0603020202020204" pitchFamily="34" charset="0"/>
              </a:defRPr>
            </a:lvl1pPr>
          </a:lstStyle>
          <a:p>
            <a:fld id="{417ACFBB-C0A3-4E9B-BB21-980C67C6D12C}" type="slidenum">
              <a:rPr lang="de-AT" smtClean="0"/>
              <a:pPr/>
              <a:t>‹#›</a:t>
            </a:fld>
            <a:endParaRPr lang="de-AT" dirty="0"/>
          </a:p>
        </p:txBody>
      </p:sp>
    </p:spTree>
    <p:extLst>
      <p:ext uri="{BB962C8B-B14F-4D97-AF65-F5344CB8AC3E}">
        <p14:creationId xmlns:p14="http://schemas.microsoft.com/office/powerpoint/2010/main" val="1988261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5000"/>
    </mc:Choice>
    <mc:Fallback>
      <p:transition spd="slow"/>
    </mc:Fallback>
  </mc:AlternateContent>
  <p:hf hdr="0"/>
  <p:txStyles>
    <p:titleStyle>
      <a:lvl1pPr algn="l" defTabSz="914400" rtl="0" eaLnBrk="1" latinLnBrk="0" hangingPunct="1">
        <a:lnSpc>
          <a:spcPct val="90000"/>
        </a:lnSpc>
        <a:spcBef>
          <a:spcPct val="0"/>
        </a:spcBef>
        <a:buNone/>
        <a:defRPr sz="3600" kern="1200">
          <a:solidFill>
            <a:srgbClr val="00336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ifabfoundation.org/2022/06/10/2022-european-drough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6.JPG"/><Relationship Id="rId12" Type="http://schemas.microsoft.com/office/2007/relationships/hdphoto" Target="../media/hdphoto4.wdp"/><Relationship Id="rId17" Type="http://schemas.openxmlformats.org/officeDocument/2006/relationships/image" Target="../media/image13.jpeg"/><Relationship Id="rId2" Type="http://schemas.openxmlformats.org/officeDocument/2006/relationships/notesSlide" Target="../notesSlides/notesSlide3.xml"/><Relationship Id="rId16" Type="http://schemas.openxmlformats.org/officeDocument/2006/relationships/image" Target="../media/image12.jpeg"/><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5.png"/><Relationship Id="rId15" Type="http://schemas.microsoft.com/office/2007/relationships/hdphoto" Target="../media/hdphoto5.wdp"/><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5.xml"/><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706336-6779-4C8C-EA10-731144A5E199}"/>
              </a:ext>
            </a:extLst>
          </p:cNvPr>
          <p:cNvSpPr/>
          <p:nvPr/>
        </p:nvSpPr>
        <p:spPr>
          <a:xfrm>
            <a:off x="0" y="1029753"/>
            <a:ext cx="12192000" cy="91730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8">
            <a:extLst>
              <a:ext uri="{FF2B5EF4-FFF2-40B4-BE49-F238E27FC236}">
                <a16:creationId xmlns:a16="http://schemas.microsoft.com/office/drawing/2014/main" id="{80FC7030-F1B5-0EB4-9E6E-BF86C10B75D1}"/>
              </a:ext>
            </a:extLst>
          </p:cNvPr>
          <p:cNvSpPr/>
          <p:nvPr/>
        </p:nvSpPr>
        <p:spPr>
          <a:xfrm>
            <a:off x="-1" y="5748092"/>
            <a:ext cx="12192000" cy="101105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2210610" y="2356008"/>
            <a:ext cx="7770777" cy="2889766"/>
          </a:xfrm>
        </p:spPr>
        <p:txBody>
          <a:bodyPr>
            <a:noAutofit/>
          </a:bodyPr>
          <a:lstStyle/>
          <a:p>
            <a:pPr>
              <a:lnSpc>
                <a:spcPct val="120000"/>
              </a:lnSpc>
            </a:pPr>
            <a:r>
              <a:rPr lang="en-US" sz="2800" dirty="0"/>
              <a:t>From hype to field reality: </a:t>
            </a:r>
            <a:br>
              <a:rPr lang="en-US" sz="4400" dirty="0"/>
            </a:br>
            <a:r>
              <a:rPr lang="en-US" sz="4400" dirty="0"/>
              <a:t>Soil Amendments and Seedling Survival </a:t>
            </a:r>
            <a:br>
              <a:rPr lang="en-US" sz="4400" dirty="0"/>
            </a:br>
            <a:r>
              <a:rPr lang="en-US" sz="4400" dirty="0"/>
              <a:t>in Mountain Forests</a:t>
            </a:r>
            <a:endParaRPr lang="de-AT" sz="4400" dirty="0"/>
          </a:p>
        </p:txBody>
      </p:sp>
      <p:sp>
        <p:nvSpPr>
          <p:cNvPr id="3" name="Untertitel 2"/>
          <p:cNvSpPr>
            <a:spLocks noGrp="1"/>
          </p:cNvSpPr>
          <p:nvPr>
            <p:ph type="subTitle" idx="1"/>
          </p:nvPr>
        </p:nvSpPr>
        <p:spPr>
          <a:xfrm>
            <a:off x="552450" y="5935801"/>
            <a:ext cx="10763250" cy="513251"/>
          </a:xfrm>
        </p:spPr>
        <p:txBody>
          <a:bodyPr>
            <a:normAutofit/>
          </a:bodyPr>
          <a:lstStyle/>
          <a:p>
            <a:pPr algn="l"/>
            <a:r>
              <a:rPr lang="de-AT" sz="1800" dirty="0"/>
              <a:t>Marie Lambropoulos</a:t>
            </a:r>
            <a:r>
              <a:rPr lang="de-AT" sz="1800" baseline="30000" dirty="0"/>
              <a:t>1</a:t>
            </a:r>
            <a:r>
              <a:rPr lang="de-AT" sz="1800" dirty="0"/>
              <a:t>, Sebastian Raubitzek</a:t>
            </a:r>
            <a:r>
              <a:rPr lang="de-AT" sz="1800" baseline="30000" dirty="0"/>
              <a:t>2</a:t>
            </a:r>
            <a:r>
              <a:rPr lang="de-AT" sz="1800" dirty="0"/>
              <a:t>, Hans Sandén</a:t>
            </a:r>
            <a:r>
              <a:rPr lang="de-AT" sz="1800" baseline="30000" dirty="0"/>
              <a:t>1</a:t>
            </a:r>
            <a:r>
              <a:rPr lang="de-AT" sz="1800" dirty="0"/>
              <a:t>, Boris Rewald</a:t>
            </a:r>
            <a:r>
              <a:rPr lang="de-AT" sz="1800" baseline="30000" dirty="0"/>
              <a:t>3</a:t>
            </a:r>
          </a:p>
        </p:txBody>
      </p:sp>
      <p:sp>
        <p:nvSpPr>
          <p:cNvPr id="4" name="Textplatzhalter 3"/>
          <p:cNvSpPr>
            <a:spLocks noGrp="1"/>
          </p:cNvSpPr>
          <p:nvPr>
            <p:ph type="body" idx="13"/>
          </p:nvPr>
        </p:nvSpPr>
        <p:spPr>
          <a:xfrm>
            <a:off x="1524000" y="1029754"/>
            <a:ext cx="9144000" cy="753028"/>
          </a:xfrm>
        </p:spPr>
        <p:txBody>
          <a:bodyPr/>
          <a:lstStyle/>
          <a:p>
            <a:r>
              <a:rPr lang="de-AT" dirty="0"/>
              <a:t>FS 3.191</a:t>
            </a:r>
          </a:p>
          <a:p>
            <a:r>
              <a:rPr lang="de-AT" dirty="0"/>
              <a:t>Management </a:t>
            </a:r>
            <a:r>
              <a:rPr lang="de-AT" dirty="0" err="1"/>
              <a:t>of</a:t>
            </a:r>
            <a:r>
              <a:rPr lang="de-AT" dirty="0"/>
              <a:t> post-</a:t>
            </a:r>
            <a:r>
              <a:rPr lang="de-AT" dirty="0" err="1"/>
              <a:t>disturbance</a:t>
            </a:r>
            <a:r>
              <a:rPr lang="de-AT" dirty="0"/>
              <a:t> </a:t>
            </a:r>
            <a:r>
              <a:rPr lang="de-AT" dirty="0" err="1"/>
              <a:t>mountain</a:t>
            </a:r>
            <a:r>
              <a:rPr lang="de-AT" dirty="0"/>
              <a:t> </a:t>
            </a:r>
            <a:r>
              <a:rPr lang="de-AT" dirty="0" err="1"/>
              <a:t>forest</a:t>
            </a:r>
            <a:r>
              <a:rPr lang="de-AT" dirty="0"/>
              <a:t> </a:t>
            </a:r>
            <a:r>
              <a:rPr lang="de-AT" dirty="0" err="1"/>
              <a:t>recovery</a:t>
            </a:r>
            <a:endParaRPr lang="de-AT" dirty="0"/>
          </a:p>
        </p:txBody>
      </p:sp>
      <p:sp>
        <p:nvSpPr>
          <p:cNvPr id="5" name="Textplatzhalter 4"/>
          <p:cNvSpPr>
            <a:spLocks noGrp="1"/>
          </p:cNvSpPr>
          <p:nvPr>
            <p:ph type="body" idx="14"/>
          </p:nvPr>
        </p:nvSpPr>
        <p:spPr>
          <a:xfrm>
            <a:off x="552450" y="6344749"/>
            <a:ext cx="9791700" cy="513251"/>
          </a:xfrm>
        </p:spPr>
        <p:txBody>
          <a:bodyPr>
            <a:normAutofit/>
          </a:bodyPr>
          <a:lstStyle/>
          <a:p>
            <a:pPr algn="l"/>
            <a:r>
              <a:rPr lang="de-AT" sz="1400" baseline="30000" dirty="0"/>
              <a:t>1 </a:t>
            </a:r>
            <a:r>
              <a:rPr lang="de-AT" sz="1400" dirty="0"/>
              <a:t>BOKU University Vienna, </a:t>
            </a:r>
            <a:r>
              <a:rPr lang="de-AT" sz="1400" baseline="30000" dirty="0"/>
              <a:t>2 </a:t>
            </a:r>
            <a:r>
              <a:rPr lang="de-AT" sz="1400" dirty="0"/>
              <a:t>SBA Research, </a:t>
            </a:r>
            <a:r>
              <a:rPr lang="de-AT" sz="1400" baseline="30000" dirty="0"/>
              <a:t>3 </a:t>
            </a:r>
            <a:r>
              <a:rPr lang="de-AT" sz="1400" dirty="0"/>
              <a:t>Mendel-University Brno</a:t>
            </a:r>
          </a:p>
        </p:txBody>
      </p:sp>
    </p:spTree>
    <p:extLst>
      <p:ext uri="{BB962C8B-B14F-4D97-AF65-F5344CB8AC3E}">
        <p14:creationId xmlns:p14="http://schemas.microsoft.com/office/powerpoint/2010/main" val="488273642"/>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655ECC-AFD1-10D5-DB8E-86D6999A2110}"/>
              </a:ext>
            </a:extLst>
          </p:cNvPr>
          <p:cNvSpPr/>
          <p:nvPr/>
        </p:nvSpPr>
        <p:spPr>
          <a:xfrm>
            <a:off x="0" y="267046"/>
            <a:ext cx="12192000" cy="91730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554196A6-E9BD-F3F8-DAAE-6594D19367E7}"/>
              </a:ext>
            </a:extLst>
          </p:cNvPr>
          <p:cNvSpPr>
            <a:spLocks noGrp="1"/>
          </p:cNvSpPr>
          <p:nvPr>
            <p:ph type="title"/>
          </p:nvPr>
        </p:nvSpPr>
        <p:spPr/>
        <p:txBody>
          <a:bodyPr/>
          <a:lstStyle/>
          <a:p>
            <a:r>
              <a:rPr lang="de-DE" dirty="0" err="1"/>
              <a:t>Conclusions</a:t>
            </a:r>
            <a:endParaRPr lang="de-DE" dirty="0"/>
          </a:p>
        </p:txBody>
      </p:sp>
      <p:sp>
        <p:nvSpPr>
          <p:cNvPr id="4" name="Date Placeholder 3">
            <a:extLst>
              <a:ext uri="{FF2B5EF4-FFF2-40B4-BE49-F238E27FC236}">
                <a16:creationId xmlns:a16="http://schemas.microsoft.com/office/drawing/2014/main" id="{20114DC6-7B25-8E4F-DDA1-7BEC4F3CDA01}"/>
              </a:ext>
            </a:extLst>
          </p:cNvPr>
          <p:cNvSpPr>
            <a:spLocks noGrp="1"/>
          </p:cNvSpPr>
          <p:nvPr>
            <p:ph type="dt" sz="half" idx="10"/>
          </p:nvPr>
        </p:nvSpPr>
        <p:spPr/>
        <p:txBody>
          <a:bodyPr/>
          <a:lstStyle/>
          <a:p>
            <a:r>
              <a:rPr lang="de-DE" dirty="0"/>
              <a:t>Marie Lambropoulos</a:t>
            </a:r>
            <a:br>
              <a:rPr lang="de-DE" dirty="0"/>
            </a:br>
            <a:r>
              <a:rPr lang="de-DE" dirty="0"/>
              <a:t>BOKU University</a:t>
            </a:r>
            <a:endParaRPr lang="de-AT" dirty="0"/>
          </a:p>
        </p:txBody>
      </p:sp>
      <p:sp>
        <p:nvSpPr>
          <p:cNvPr id="5" name="Slide Number Placeholder 4">
            <a:extLst>
              <a:ext uri="{FF2B5EF4-FFF2-40B4-BE49-F238E27FC236}">
                <a16:creationId xmlns:a16="http://schemas.microsoft.com/office/drawing/2014/main" id="{E747CC03-147D-BAE0-AC5E-6E87A5F13732}"/>
              </a:ext>
            </a:extLst>
          </p:cNvPr>
          <p:cNvSpPr>
            <a:spLocks noGrp="1"/>
          </p:cNvSpPr>
          <p:nvPr>
            <p:ph type="sldNum" sz="quarter" idx="12"/>
          </p:nvPr>
        </p:nvSpPr>
        <p:spPr/>
        <p:txBody>
          <a:bodyPr/>
          <a:lstStyle/>
          <a:p>
            <a:fld id="{417ACFBB-C0A3-4E9B-BB21-980C67C6D12C}" type="slidenum">
              <a:rPr lang="de-AT" smtClean="0"/>
              <a:pPr/>
              <a:t>10</a:t>
            </a:fld>
            <a:endParaRPr lang="de-AT"/>
          </a:p>
        </p:txBody>
      </p:sp>
      <p:sp>
        <p:nvSpPr>
          <p:cNvPr id="6" name="Footer Placeholder 5">
            <a:extLst>
              <a:ext uri="{FF2B5EF4-FFF2-40B4-BE49-F238E27FC236}">
                <a16:creationId xmlns:a16="http://schemas.microsoft.com/office/drawing/2014/main" id="{47FB917E-C497-60F4-73BF-044BED0CC8B5}"/>
              </a:ext>
            </a:extLst>
          </p:cNvPr>
          <p:cNvSpPr>
            <a:spLocks noGrp="1"/>
          </p:cNvSpPr>
          <p:nvPr>
            <p:ph type="ftr" sz="quarter" idx="11"/>
          </p:nvPr>
        </p:nvSpPr>
        <p:spPr/>
        <p:txBody>
          <a:bodyPr/>
          <a:lstStyle/>
          <a:p>
            <a:r>
              <a:rPr lang="de-AT"/>
              <a:t>#IMC25 | Innsbruck, Austria | Sep. 14 – 18 2025</a:t>
            </a:r>
            <a:endParaRPr lang="de-AT" dirty="0"/>
          </a:p>
        </p:txBody>
      </p:sp>
      <p:sp>
        <p:nvSpPr>
          <p:cNvPr id="7" name="Rectangle 1">
            <a:extLst>
              <a:ext uri="{FF2B5EF4-FFF2-40B4-BE49-F238E27FC236}">
                <a16:creationId xmlns:a16="http://schemas.microsoft.com/office/drawing/2014/main" id="{0FF493D6-D7A5-4B68-F94B-EE6D04A07C0B}"/>
              </a:ext>
            </a:extLst>
          </p:cNvPr>
          <p:cNvSpPr>
            <a:spLocks noGrp="1" noChangeArrowheads="1"/>
          </p:cNvSpPr>
          <p:nvPr>
            <p:ph idx="1"/>
          </p:nvPr>
        </p:nvSpPr>
        <p:spPr bwMode="auto">
          <a:xfrm>
            <a:off x="838200" y="1659432"/>
            <a:ext cx="10515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de-DE" sz="2000" b="0" i="0" u="none" strike="noStrike" cap="none" normalizeH="0" baseline="0" dirty="0">
                <a:ln>
                  <a:noFill/>
                </a:ln>
                <a:solidFill>
                  <a:schemeClr val="tx2"/>
                </a:solidFill>
                <a:effectLst/>
                <a:latin typeface="Arial" panose="020B0604020202020204" pitchFamily="34" charset="0"/>
              </a:rPr>
              <a:t>LAB PROMISE, FIELD REALITY</a:t>
            </a:r>
          </a:p>
          <a:p>
            <a:pPr marL="0" marR="0" lvl="0" indent="0" algn="l" defTabSz="914400" rtl="0" eaLnBrk="0" fontAlgn="base" latinLnBrk="0" hangingPunct="0">
              <a:lnSpc>
                <a:spcPct val="100000"/>
              </a:lnSpc>
              <a:spcBef>
                <a:spcPct val="0"/>
              </a:spcBef>
              <a:spcAft>
                <a:spcPct val="0"/>
              </a:spcAft>
              <a:buClrTx/>
              <a:buSzTx/>
              <a:buNone/>
              <a:tabLst/>
            </a:pPr>
            <a:r>
              <a:rPr kumimoji="0" lang="en-US" altLang="de-DE" sz="2000" b="0" i="0" u="none" strike="noStrike" cap="none" normalizeH="0" baseline="0" dirty="0">
                <a:ln>
                  <a:noFill/>
                </a:ln>
                <a:solidFill>
                  <a:schemeClr val="accent2"/>
                </a:solidFill>
                <a:effectLst/>
                <a:latin typeface="Arial" panose="020B0604020202020204" pitchFamily="34" charset="0"/>
              </a:rPr>
              <a:t>Soil amendments work under controlled conditions – but in the field they often fail or even increase mortality.</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de-DE" sz="2000" b="0" i="0" u="none" strike="noStrike" cap="none" normalizeH="0" baseline="0" dirty="0">
              <a:ln>
                <a:noFill/>
              </a:ln>
              <a:solidFill>
                <a:schemeClr val="accent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de-DE" sz="2000" b="0" i="0" u="none" strike="noStrike" cap="none" normalizeH="0" baseline="0" dirty="0">
              <a:ln>
                <a:noFill/>
              </a:ln>
              <a:solidFill>
                <a:schemeClr val="accent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de-DE" sz="2000" b="0" i="0" u="none" strike="noStrike" cap="none" normalizeH="0" baseline="0" dirty="0">
                <a:ln>
                  <a:noFill/>
                </a:ln>
                <a:solidFill>
                  <a:schemeClr val="tx2"/>
                </a:solidFill>
                <a:effectLst/>
                <a:latin typeface="Arial" panose="020B0604020202020204" pitchFamily="34" charset="0"/>
              </a:rPr>
              <a:t>CONTEXT MATTERS</a:t>
            </a:r>
          </a:p>
          <a:p>
            <a:pPr marL="0" marR="0" lvl="0" indent="0" algn="l" defTabSz="914400" rtl="0" eaLnBrk="0" fontAlgn="base" latinLnBrk="0" hangingPunct="0">
              <a:lnSpc>
                <a:spcPct val="100000"/>
              </a:lnSpc>
              <a:spcBef>
                <a:spcPct val="0"/>
              </a:spcBef>
              <a:spcAft>
                <a:spcPct val="0"/>
              </a:spcAft>
              <a:buClrTx/>
              <a:buSzTx/>
              <a:buNone/>
              <a:tabLst/>
            </a:pPr>
            <a:r>
              <a:rPr kumimoji="0" lang="en-US" altLang="de-DE" sz="2000" b="0" i="0" u="none" strike="noStrike" cap="none" normalizeH="0" baseline="0" dirty="0">
                <a:ln>
                  <a:noFill/>
                </a:ln>
                <a:solidFill>
                  <a:schemeClr val="accent2"/>
                </a:solidFill>
                <a:effectLst/>
                <a:latin typeface="Arial" panose="020B0604020202020204" pitchFamily="34" charset="0"/>
              </a:rPr>
              <a:t>species, microsite, and planting method determine whether amendments help or harm.</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de-DE" sz="2000" b="0" i="0" u="none" strike="noStrike" cap="none" normalizeH="0" baseline="0" dirty="0">
              <a:ln>
                <a:noFill/>
              </a:ln>
              <a:solidFill>
                <a:schemeClr val="accent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de-DE" sz="20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de-DE" sz="2000" b="0" i="0" u="none" strike="noStrike" cap="none" normalizeH="0" baseline="0" dirty="0">
                <a:ln>
                  <a:noFill/>
                </a:ln>
                <a:solidFill>
                  <a:schemeClr val="tx2"/>
                </a:solidFill>
                <a:effectLst/>
                <a:latin typeface="Arial" panose="020B0604020202020204" pitchFamily="34" charset="0"/>
              </a:rPr>
              <a:t>PATH FORWARD</a:t>
            </a:r>
          </a:p>
          <a:p>
            <a:pPr marL="0" marR="0" lvl="0" indent="0" algn="l" defTabSz="914400" rtl="0" eaLnBrk="0" fontAlgn="base" latinLnBrk="0" hangingPunct="0">
              <a:lnSpc>
                <a:spcPct val="100000"/>
              </a:lnSpc>
              <a:spcBef>
                <a:spcPct val="0"/>
              </a:spcBef>
              <a:spcAft>
                <a:spcPct val="0"/>
              </a:spcAft>
              <a:buClrTx/>
              <a:buSzTx/>
              <a:buNone/>
              <a:tabLst/>
            </a:pPr>
            <a:r>
              <a:rPr kumimoji="0" lang="en-US" altLang="de-DE" sz="2000" b="0" i="0" u="none" strike="noStrike" cap="none" normalizeH="0" baseline="0" dirty="0">
                <a:ln>
                  <a:noFill/>
                </a:ln>
                <a:solidFill>
                  <a:schemeClr val="accent2"/>
                </a:solidFill>
                <a:effectLst/>
                <a:latin typeface="Arial" panose="020B0604020202020204" pitchFamily="34" charset="0"/>
              </a:rPr>
              <a:t>rethinking forestry operations – invest in microsite preparation and targeted amendment use, rather than blanket application.</a:t>
            </a:r>
            <a:endParaRPr kumimoji="0" lang="de-DE" altLang="de-DE" sz="2000" b="0" i="0" u="none" strike="noStrike" cap="none" normalizeH="0" baseline="0" dirty="0">
              <a:ln>
                <a:noFill/>
              </a:ln>
              <a:solidFill>
                <a:schemeClr val="accent2"/>
              </a:solidFill>
              <a:effectLst/>
              <a:latin typeface="Arial" panose="020B0604020202020204" pitchFamily="34" charset="0"/>
            </a:endParaRPr>
          </a:p>
        </p:txBody>
      </p:sp>
    </p:spTree>
    <p:extLst>
      <p:ext uri="{BB962C8B-B14F-4D97-AF65-F5344CB8AC3E}">
        <p14:creationId xmlns:p14="http://schemas.microsoft.com/office/powerpoint/2010/main" val="1205928446"/>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12741" y="1234562"/>
            <a:ext cx="3274929"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chemeClr val="accent5"/>
                </a:solidFill>
                <a:effectLst/>
                <a:uLnTx/>
                <a:uFillTx/>
                <a:latin typeface="Trebuchet MS" panose="020B0603020202020204" pitchFamily="34" charset="0"/>
                <a:cs typeface="Arial"/>
              </a:rPr>
              <a:t>marie.lambropoulos@boku.ac.at</a:t>
            </a:r>
            <a:endParaRPr kumimoji="0" lang="sv-SE" sz="1400" b="0" i="0" u="none" strike="noStrike" kern="1200" cap="none" spc="0" normalizeH="0" baseline="0" noProof="0" dirty="0">
              <a:ln>
                <a:noFill/>
              </a:ln>
              <a:solidFill>
                <a:schemeClr val="accent5"/>
              </a:solidFill>
              <a:effectLst/>
              <a:uLnTx/>
              <a:uFillTx/>
              <a:latin typeface="Trebuchet MS" panose="020B0603020202020204" pitchFamily="34" charset="0"/>
              <a:cs typeface="Arial"/>
            </a:endParaRPr>
          </a:p>
        </p:txBody>
      </p:sp>
      <p:pic>
        <p:nvPicPr>
          <p:cNvPr id="14" name="Picture 13" descr="A white background with black text&#10;&#10;Description automatically generated">
            <a:extLst>
              <a:ext uri="{FF2B5EF4-FFF2-40B4-BE49-F238E27FC236}">
                <a16:creationId xmlns:a16="http://schemas.microsoft.com/office/drawing/2014/main" id="{A063E9BF-E9E3-D3A6-8B76-18026538A0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7692" y="6006331"/>
            <a:ext cx="2123559" cy="725273"/>
          </a:xfrm>
          <a:prstGeom prst="rect">
            <a:avLst/>
          </a:prstGeom>
        </p:spPr>
      </p:pic>
      <p:pic>
        <p:nvPicPr>
          <p:cNvPr id="26" name="Picture 25" descr="A blue globe with black text&#10;&#10;Description automatically generated">
            <a:extLst>
              <a:ext uri="{FF2B5EF4-FFF2-40B4-BE49-F238E27FC236}">
                <a16:creationId xmlns:a16="http://schemas.microsoft.com/office/drawing/2014/main" id="{A708D739-B46E-C129-588E-54C7A70CF2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6746" y="6055859"/>
            <a:ext cx="2100946" cy="485844"/>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BCA5D2F7-5E63-18EC-57B9-C3A115E481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103" y="6219034"/>
            <a:ext cx="1195279" cy="281242"/>
          </a:xfrm>
          <a:prstGeom prst="rect">
            <a:avLst/>
          </a:prstGeom>
        </p:spPr>
      </p:pic>
      <p:pic>
        <p:nvPicPr>
          <p:cNvPr id="33" name="Picture 32" descr="A black background with grey letters&#10;&#10;Description automatically generated">
            <a:extLst>
              <a:ext uri="{FF2B5EF4-FFF2-40B4-BE49-F238E27FC236}">
                <a16:creationId xmlns:a16="http://schemas.microsoft.com/office/drawing/2014/main" id="{2F473275-3B3E-AF1B-7B70-2BE9949F78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0658" y="6208400"/>
            <a:ext cx="1149427" cy="258829"/>
          </a:xfrm>
          <a:prstGeom prst="rect">
            <a:avLst/>
          </a:prstGeom>
        </p:spPr>
      </p:pic>
      <p:pic>
        <p:nvPicPr>
          <p:cNvPr id="38" name="Picture 37" descr="A green circle with black background&#10;&#10;Description automatically generated">
            <a:extLst>
              <a:ext uri="{FF2B5EF4-FFF2-40B4-BE49-F238E27FC236}">
                <a16:creationId xmlns:a16="http://schemas.microsoft.com/office/drawing/2014/main" id="{84761BA8-62E6-D2AB-6030-848A1AB9CD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1521" y="6080220"/>
            <a:ext cx="542468" cy="490406"/>
          </a:xfrm>
          <a:prstGeom prst="rect">
            <a:avLst/>
          </a:prstGeom>
        </p:spPr>
      </p:pic>
      <p:pic>
        <p:nvPicPr>
          <p:cNvPr id="42" name="Picture 41" descr="A logo of a drop of water with leaves&#10;&#10;Description automatically generated">
            <a:extLst>
              <a:ext uri="{FF2B5EF4-FFF2-40B4-BE49-F238E27FC236}">
                <a16:creationId xmlns:a16="http://schemas.microsoft.com/office/drawing/2014/main" id="{ED063E39-D6B0-2697-394E-1990EB7B98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04829" y="5809750"/>
            <a:ext cx="690757" cy="978062"/>
          </a:xfrm>
          <a:prstGeom prst="rect">
            <a:avLst/>
          </a:prstGeom>
        </p:spPr>
      </p:pic>
      <p:sp>
        <p:nvSpPr>
          <p:cNvPr id="5" name="TextBox 4">
            <a:extLst>
              <a:ext uri="{FF2B5EF4-FFF2-40B4-BE49-F238E27FC236}">
                <a16:creationId xmlns:a16="http://schemas.microsoft.com/office/drawing/2014/main" id="{844B84AF-0A8A-881D-B900-54E83C390991}"/>
              </a:ext>
            </a:extLst>
          </p:cNvPr>
          <p:cNvSpPr txBox="1"/>
          <p:nvPr/>
        </p:nvSpPr>
        <p:spPr>
          <a:xfrm>
            <a:off x="4831217" y="1803134"/>
            <a:ext cx="2637979" cy="369332"/>
          </a:xfrm>
          <a:prstGeom prst="rect">
            <a:avLst/>
          </a:prstGeom>
          <a:noFill/>
        </p:spPr>
        <p:txBody>
          <a:bodyPr wrap="square" rtlCol="0">
            <a:spAutoFit/>
          </a:bodyPr>
          <a:lstStyle/>
          <a:p>
            <a:pPr algn="ctr"/>
            <a:r>
              <a:rPr lang="de-DE" dirty="0"/>
              <a:t>THANK YOU</a:t>
            </a:r>
          </a:p>
        </p:txBody>
      </p:sp>
      <p:pic>
        <p:nvPicPr>
          <p:cNvPr id="13" name="Picture 12" descr="A group of people in a field&#10;&#10;AI-generated content may be incorrect.">
            <a:extLst>
              <a:ext uri="{FF2B5EF4-FFF2-40B4-BE49-F238E27FC236}">
                <a16:creationId xmlns:a16="http://schemas.microsoft.com/office/drawing/2014/main" id="{8A072017-52F7-E8E3-554A-18C44944C0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57273" y="2301660"/>
            <a:ext cx="4677453" cy="3508090"/>
          </a:xfrm>
          <a:prstGeom prst="rect">
            <a:avLst/>
          </a:prstGeom>
        </p:spPr>
      </p:pic>
    </p:spTree>
    <p:extLst>
      <p:ext uri="{BB962C8B-B14F-4D97-AF65-F5344CB8AC3E}">
        <p14:creationId xmlns:p14="http://schemas.microsoft.com/office/powerpoint/2010/main" val="2975513004"/>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europe with red and green countries/regions&#10;&#10;Description automatically generated">
            <a:extLst>
              <a:ext uri="{FF2B5EF4-FFF2-40B4-BE49-F238E27FC236}">
                <a16:creationId xmlns:a16="http://schemas.microsoft.com/office/drawing/2014/main" id="{92EC1F20-8B0D-DCAC-28AD-E9523F6470F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16" t="11315" r="22455" b="15329"/>
          <a:stretch/>
        </p:blipFill>
        <p:spPr>
          <a:xfrm>
            <a:off x="1481468" y="397973"/>
            <a:ext cx="10131089" cy="6693427"/>
          </a:xfrm>
          <a:prstGeom prst="rect">
            <a:avLst/>
          </a:prstGeom>
        </p:spPr>
      </p:pic>
      <p:pic>
        <p:nvPicPr>
          <p:cNvPr id="6" name="Picture 5" descr="A map of europe with red and green countries/regions&#10;&#10;Description automatically generated">
            <a:extLst>
              <a:ext uri="{FF2B5EF4-FFF2-40B4-BE49-F238E27FC236}">
                <a16:creationId xmlns:a16="http://schemas.microsoft.com/office/drawing/2014/main" id="{02B27DE6-7A28-9E0C-C441-4A7769E8CB8B}"/>
              </a:ext>
            </a:extLst>
          </p:cNvPr>
          <p:cNvPicPr>
            <a:picLocks noChangeAspect="1"/>
          </p:cNvPicPr>
          <p:nvPr/>
        </p:nvPicPr>
        <p:blipFill rotWithShape="1">
          <a:blip r:embed="rId3">
            <a:extLst>
              <a:ext uri="{28A0092B-C50C-407E-A947-70E740481C1C}">
                <a14:useLocalDpi xmlns:a14="http://schemas.microsoft.com/office/drawing/2010/main" val="0"/>
              </a:ext>
            </a:extLst>
          </a:blip>
          <a:srcRect l="85198" b="61618"/>
          <a:stretch/>
        </p:blipFill>
        <p:spPr>
          <a:xfrm>
            <a:off x="534924" y="1563819"/>
            <a:ext cx="1762463" cy="3229459"/>
          </a:xfrm>
          <a:prstGeom prst="rect">
            <a:avLst/>
          </a:prstGeom>
          <a:ln>
            <a:solidFill>
              <a:srgbClr val="405C59"/>
            </a:solidFill>
          </a:ln>
        </p:spPr>
      </p:pic>
      <p:sp>
        <p:nvSpPr>
          <p:cNvPr id="4" name="TextBox 3">
            <a:extLst>
              <a:ext uri="{FF2B5EF4-FFF2-40B4-BE49-F238E27FC236}">
                <a16:creationId xmlns:a16="http://schemas.microsoft.com/office/drawing/2014/main" id="{005E7161-EE65-E21F-FE56-B6F46CE549F5}"/>
              </a:ext>
            </a:extLst>
          </p:cNvPr>
          <p:cNvSpPr txBox="1"/>
          <p:nvPr/>
        </p:nvSpPr>
        <p:spPr>
          <a:xfrm>
            <a:off x="8734962" y="6472499"/>
            <a:ext cx="3312160" cy="338554"/>
          </a:xfrm>
          <a:prstGeom prst="rect">
            <a:avLst/>
          </a:prstGeom>
          <a:noFill/>
        </p:spPr>
        <p:txBody>
          <a:bodyPr wrap="square" rtlCol="0">
            <a:spAutoFit/>
          </a:bodyPr>
          <a:lstStyle/>
          <a:p>
            <a:pPr algn="r"/>
            <a:r>
              <a:rPr lang="en-US" sz="800" dirty="0">
                <a:solidFill>
                  <a:schemeClr val="bg1"/>
                </a:solidFill>
                <a:hlinkClick r:id="rId4">
                  <a:extLst>
                    <a:ext uri="{A12FA001-AC4F-418D-AE19-62706E023703}">
                      <ahyp:hlinkClr xmlns:ahyp="http://schemas.microsoft.com/office/drawing/2018/hyperlinkcolor" val="tx"/>
                    </a:ext>
                  </a:extLst>
                </a:hlinkClick>
              </a:rPr>
              <a:t>https://www.ifabfoundation.org/2022/06/10/2022-european-drought/</a:t>
            </a:r>
            <a:r>
              <a:rPr lang="en-US" sz="800" dirty="0">
                <a:solidFill>
                  <a:schemeClr val="bg1"/>
                </a:solidFill>
              </a:rPr>
              <a:t>    </a:t>
            </a:r>
          </a:p>
          <a:p>
            <a:pPr algn="r"/>
            <a:r>
              <a:rPr lang="en-US" sz="800" dirty="0">
                <a:solidFill>
                  <a:schemeClr val="bg1"/>
                </a:solidFill>
              </a:rPr>
              <a:t>13.06.2022</a:t>
            </a:r>
            <a:endParaRPr lang="LID4096" sz="800" dirty="0">
              <a:solidFill>
                <a:schemeClr val="bg1"/>
              </a:solidFill>
            </a:endParaRPr>
          </a:p>
        </p:txBody>
      </p:sp>
      <p:sp>
        <p:nvSpPr>
          <p:cNvPr id="7" name="TextBox 6">
            <a:extLst>
              <a:ext uri="{FF2B5EF4-FFF2-40B4-BE49-F238E27FC236}">
                <a16:creationId xmlns:a16="http://schemas.microsoft.com/office/drawing/2014/main" id="{FA91216F-D13A-CB6D-E6D1-D7C2A0B942A1}"/>
              </a:ext>
            </a:extLst>
          </p:cNvPr>
          <p:cNvSpPr txBox="1"/>
          <p:nvPr/>
        </p:nvSpPr>
        <p:spPr>
          <a:xfrm>
            <a:off x="428113" y="4923784"/>
            <a:ext cx="1976083" cy="261610"/>
          </a:xfrm>
          <a:prstGeom prst="rect">
            <a:avLst/>
          </a:prstGeom>
          <a:solidFill>
            <a:schemeClr val="bg1"/>
          </a:solidFill>
        </p:spPr>
        <p:txBody>
          <a:bodyPr wrap="square">
            <a:spAutoFit/>
          </a:bodyPr>
          <a:lstStyle/>
          <a:p>
            <a:r>
              <a:rPr lang="en-US" sz="1100" b="1" dirty="0">
                <a:solidFill>
                  <a:schemeClr val="tx2"/>
                </a:solidFill>
                <a:latin typeface="Open Sans" panose="020F0502020204030204" pitchFamily="34" charset="0"/>
              </a:rPr>
              <a:t>E3CI index on DROUGHT</a:t>
            </a:r>
            <a:endParaRPr lang="en-GB" sz="1100" dirty="0">
              <a:solidFill>
                <a:schemeClr val="tx2"/>
              </a:solidFill>
            </a:endParaRPr>
          </a:p>
        </p:txBody>
      </p:sp>
      <p:sp>
        <p:nvSpPr>
          <p:cNvPr id="10" name="Oval 9">
            <a:extLst>
              <a:ext uri="{FF2B5EF4-FFF2-40B4-BE49-F238E27FC236}">
                <a16:creationId xmlns:a16="http://schemas.microsoft.com/office/drawing/2014/main" id="{4F5C9EAF-D773-1B1C-8225-3C5478DE27FB}"/>
              </a:ext>
            </a:extLst>
          </p:cNvPr>
          <p:cNvSpPr/>
          <p:nvPr/>
        </p:nvSpPr>
        <p:spPr>
          <a:xfrm>
            <a:off x="8436428" y="3842657"/>
            <a:ext cx="1153885" cy="718458"/>
          </a:xfrm>
          <a:prstGeom prst="ellipse">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8816195"/>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ABCFB77-5DF9-83CD-E1D0-7FAE16C2A5EC}"/>
              </a:ext>
            </a:extLst>
          </p:cNvPr>
          <p:cNvSpPr/>
          <p:nvPr/>
        </p:nvSpPr>
        <p:spPr>
          <a:xfrm>
            <a:off x="0" y="259629"/>
            <a:ext cx="12192000" cy="91730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53860DDF-068D-685E-53D5-17790291BC03}"/>
              </a:ext>
            </a:extLst>
          </p:cNvPr>
          <p:cNvSpPr>
            <a:spLocks noGrp="1"/>
          </p:cNvSpPr>
          <p:nvPr>
            <p:ph type="title"/>
          </p:nvPr>
        </p:nvSpPr>
        <p:spPr/>
        <p:txBody>
          <a:bodyPr/>
          <a:lstStyle/>
          <a:p>
            <a:pPr algn="ctr"/>
            <a:r>
              <a:rPr lang="de-DE" dirty="0"/>
              <a:t>Soil </a:t>
            </a:r>
            <a:r>
              <a:rPr lang="de-DE" dirty="0" err="1"/>
              <a:t>amendments</a:t>
            </a:r>
            <a:endParaRPr lang="de-DE" dirty="0"/>
          </a:p>
        </p:txBody>
      </p:sp>
      <p:sp>
        <p:nvSpPr>
          <p:cNvPr id="17" name="TextBox 16">
            <a:extLst>
              <a:ext uri="{FF2B5EF4-FFF2-40B4-BE49-F238E27FC236}">
                <a16:creationId xmlns:a16="http://schemas.microsoft.com/office/drawing/2014/main" id="{1CEB798D-C5CB-89C1-597B-4540317BE4AA}"/>
              </a:ext>
            </a:extLst>
          </p:cNvPr>
          <p:cNvSpPr txBox="1"/>
          <p:nvPr/>
        </p:nvSpPr>
        <p:spPr>
          <a:xfrm>
            <a:off x="206374" y="1430731"/>
            <a:ext cx="3727538" cy="2148840"/>
          </a:xfrm>
          <a:prstGeom prst="rect">
            <a:avLst/>
          </a:prstGeom>
          <a:noFill/>
          <a:ln w="38100">
            <a:solidFill>
              <a:schemeClr val="tx2">
                <a:lumMod val="50000"/>
                <a:lumOff val="50000"/>
              </a:schemeClr>
            </a:solidFill>
          </a:ln>
        </p:spPr>
        <p:txBody>
          <a:bodyPr wrap="square" rtlCol="0">
            <a:spAutoFit/>
          </a:bodyPr>
          <a:lstStyle/>
          <a:p>
            <a:pPr algn="ctr"/>
            <a:endParaRPr lang="LID4096" sz="1100" dirty="0">
              <a:solidFill>
                <a:schemeClr val="bg1"/>
              </a:solidFill>
            </a:endParaRPr>
          </a:p>
        </p:txBody>
      </p:sp>
      <p:sp>
        <p:nvSpPr>
          <p:cNvPr id="18" name="TextBox 17">
            <a:extLst>
              <a:ext uri="{FF2B5EF4-FFF2-40B4-BE49-F238E27FC236}">
                <a16:creationId xmlns:a16="http://schemas.microsoft.com/office/drawing/2014/main" id="{9A556639-4B23-73A9-5A0F-AAC086B69F0F}"/>
              </a:ext>
            </a:extLst>
          </p:cNvPr>
          <p:cNvSpPr txBox="1"/>
          <p:nvPr/>
        </p:nvSpPr>
        <p:spPr>
          <a:xfrm>
            <a:off x="213370" y="3845653"/>
            <a:ext cx="3727538" cy="2194560"/>
          </a:xfrm>
          <a:prstGeom prst="rect">
            <a:avLst/>
          </a:prstGeom>
          <a:noFill/>
          <a:ln w="38100">
            <a:solidFill>
              <a:srgbClr val="D29500"/>
            </a:solidFill>
          </a:ln>
        </p:spPr>
        <p:txBody>
          <a:bodyPr wrap="square" rtlCol="0">
            <a:spAutoFit/>
          </a:bodyPr>
          <a:lstStyle/>
          <a:p>
            <a:pPr algn="ctr"/>
            <a:endParaRPr lang="LID4096" sz="1100" dirty="0">
              <a:solidFill>
                <a:schemeClr val="bg1"/>
              </a:solidFill>
            </a:endParaRPr>
          </a:p>
        </p:txBody>
      </p:sp>
      <p:pic>
        <p:nvPicPr>
          <p:cNvPr id="19" name="Grafik 38">
            <a:extLst>
              <a:ext uri="{FF2B5EF4-FFF2-40B4-BE49-F238E27FC236}">
                <a16:creationId xmlns:a16="http://schemas.microsoft.com/office/drawing/2014/main" id="{EA262B00-AD8D-A503-EC70-4846819AE830}"/>
              </a:ext>
            </a:extLst>
          </p:cNvPr>
          <p:cNvPicPr>
            <a:picLocks noChangeAspect="1"/>
          </p:cNvPicPr>
          <p:nvPr/>
        </p:nvPicPr>
        <p:blipFill>
          <a:blip r:embed="rId3">
            <a:duotone>
              <a:prstClr val="black"/>
              <a:srgbClr val="8B8C6E">
                <a:tint val="45000"/>
                <a:satMod val="400000"/>
              </a:srgbClr>
            </a:duoton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Lst>
          </a:blip>
          <a:stretch>
            <a:fillRect/>
          </a:stretch>
        </p:blipFill>
        <p:spPr>
          <a:xfrm>
            <a:off x="1765978" y="1822582"/>
            <a:ext cx="647611" cy="647611"/>
          </a:xfrm>
          <a:prstGeom prst="rect">
            <a:avLst/>
          </a:prstGeom>
        </p:spPr>
      </p:pic>
      <p:sp>
        <p:nvSpPr>
          <p:cNvPr id="20" name="Google Shape;556;p58">
            <a:extLst>
              <a:ext uri="{FF2B5EF4-FFF2-40B4-BE49-F238E27FC236}">
                <a16:creationId xmlns:a16="http://schemas.microsoft.com/office/drawing/2014/main" id="{03F01746-0936-8AF5-3DC5-21400AC60E20}"/>
              </a:ext>
            </a:extLst>
          </p:cNvPr>
          <p:cNvSpPr txBox="1">
            <a:spLocks/>
          </p:cNvSpPr>
          <p:nvPr/>
        </p:nvSpPr>
        <p:spPr>
          <a:xfrm>
            <a:off x="2413589" y="2789549"/>
            <a:ext cx="1244251" cy="461665"/>
          </a:xfrm>
          <a:prstGeom prst="rect">
            <a:avLst/>
          </a:prstGeom>
          <a:solidFill>
            <a:schemeClr val="bg1"/>
          </a:solidFill>
        </p:spPr>
        <p:txBody>
          <a:bodyPr wrap="none" rtlCol="0">
            <a:spAutoFit/>
          </a:bodyPr>
          <a:lstStyle>
            <a:defPPr>
              <a:defRPr lang="de-DE"/>
            </a:defPPr>
            <a:lvl1pPr>
              <a:defRPr sz="1200">
                <a:latin typeface="Trebuchet MS" panose="020B0603020202020204" pitchFamily="34" charset="0"/>
              </a:defRPr>
            </a:lvl1pPr>
            <a:lvl2pPr marR="0" lvl="1"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r>
              <a:rPr lang="en-US" dirty="0">
                <a:sym typeface="Josefin Slab SemiBold"/>
              </a:rPr>
              <a:t>Hydrogel</a:t>
            </a:r>
            <a:br>
              <a:rPr lang="en-US" dirty="0">
                <a:sym typeface="Josefin Slab SemiBold"/>
              </a:rPr>
            </a:br>
            <a:r>
              <a:rPr lang="en-US" dirty="0">
                <a:sym typeface="Josefin Slab SemiBold"/>
              </a:rPr>
              <a:t>cellulose-based</a:t>
            </a:r>
          </a:p>
        </p:txBody>
      </p:sp>
      <p:pic>
        <p:nvPicPr>
          <p:cNvPr id="21" name="Grafik 37">
            <a:extLst>
              <a:ext uri="{FF2B5EF4-FFF2-40B4-BE49-F238E27FC236}">
                <a16:creationId xmlns:a16="http://schemas.microsoft.com/office/drawing/2014/main" id="{4FBEB337-26FB-3883-5D55-218FCFC5FA1F}"/>
              </a:ext>
            </a:extLst>
          </p:cNvPr>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saturation sat="93000"/>
                    </a14:imgEffect>
                  </a14:imgLayer>
                </a14:imgProps>
              </a:ext>
            </a:extLst>
          </a:blip>
          <a:stretch>
            <a:fillRect/>
          </a:stretch>
        </p:blipFill>
        <p:spPr>
          <a:xfrm>
            <a:off x="1774150" y="2804447"/>
            <a:ext cx="666501" cy="666501"/>
          </a:xfrm>
          <a:prstGeom prst="rect">
            <a:avLst/>
          </a:prstGeom>
        </p:spPr>
      </p:pic>
      <p:sp>
        <p:nvSpPr>
          <p:cNvPr id="22" name="Google Shape;556;p58">
            <a:extLst>
              <a:ext uri="{FF2B5EF4-FFF2-40B4-BE49-F238E27FC236}">
                <a16:creationId xmlns:a16="http://schemas.microsoft.com/office/drawing/2014/main" id="{080AABA7-88B6-150B-95F4-306251023E0B}"/>
              </a:ext>
            </a:extLst>
          </p:cNvPr>
          <p:cNvSpPr txBox="1">
            <a:spLocks/>
          </p:cNvSpPr>
          <p:nvPr/>
        </p:nvSpPr>
        <p:spPr>
          <a:xfrm>
            <a:off x="2391688" y="5023600"/>
            <a:ext cx="1200970" cy="646331"/>
          </a:xfrm>
          <a:prstGeom prst="rect">
            <a:avLst/>
          </a:prstGeom>
          <a:solidFill>
            <a:schemeClr val="bg1"/>
          </a:solidFill>
        </p:spPr>
        <p:txBody>
          <a:bodyPr wrap="none" rtlCol="0">
            <a:spAutoFit/>
          </a:bodyPr>
          <a:lstStyle>
            <a:defPPr>
              <a:defRPr lang="de-DE"/>
            </a:defPPr>
            <a:lvl1pPr>
              <a:defRPr sz="1200">
                <a:latin typeface="Trebuchet MS" panose="020B0603020202020204" pitchFamily="34" charset="0"/>
              </a:defRPr>
            </a:lvl1pPr>
            <a:lvl2pPr marR="0" lvl="1" algn="ctr">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defRPr>
            </a:lvl2pPr>
            <a:lvl3pPr marR="0" lvl="2" algn="ctr">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defRPr>
            </a:lvl3pPr>
            <a:lvl4pPr marR="0" lvl="3" algn="ctr">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defRPr>
            </a:lvl4pPr>
            <a:lvl5pPr marR="0" lvl="4" algn="ctr">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defRPr>
            </a:lvl5pPr>
            <a:lvl6pPr marR="0" lvl="5" algn="ctr">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defRPr>
            </a:lvl6pPr>
            <a:lvl7pPr marR="0" lvl="6" algn="ctr">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defRPr>
            </a:lvl7pPr>
            <a:lvl8pPr marR="0" lvl="7" algn="ctr">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defRPr>
            </a:lvl8pPr>
            <a:lvl9pPr marR="0" lvl="8" algn="ctr">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defRPr>
            </a:lvl9pPr>
          </a:lstStyle>
          <a:p>
            <a:r>
              <a:rPr lang="en-US" dirty="0">
                <a:sym typeface="Josefin Slab SemiBold"/>
              </a:rPr>
              <a:t>Fertilizer</a:t>
            </a:r>
            <a:br>
              <a:rPr lang="en-US" dirty="0">
                <a:sym typeface="Josefin Slab SemiBold"/>
              </a:rPr>
            </a:br>
            <a:r>
              <a:rPr lang="en-US" dirty="0">
                <a:sym typeface="Josefin Slab SemiBold"/>
              </a:rPr>
              <a:t>aminoacidic,</a:t>
            </a:r>
          </a:p>
          <a:p>
            <a:r>
              <a:rPr lang="en-US" dirty="0">
                <a:sym typeface="Josefin Slab SemiBold"/>
              </a:rPr>
              <a:t>Arginine-based</a:t>
            </a:r>
          </a:p>
        </p:txBody>
      </p:sp>
      <p:pic>
        <p:nvPicPr>
          <p:cNvPr id="23" name="Grafik 2">
            <a:extLst>
              <a:ext uri="{FF2B5EF4-FFF2-40B4-BE49-F238E27FC236}">
                <a16:creationId xmlns:a16="http://schemas.microsoft.com/office/drawing/2014/main" id="{588FBD42-CFA7-0B0F-96CB-CDCDEEB98916}"/>
              </a:ext>
            </a:extLst>
          </p:cNvPr>
          <p:cNvPicPr>
            <a:picLocks noChangeAspect="1"/>
          </p:cNvPicPr>
          <p:nvPr/>
        </p:nvPicPr>
        <p:blipFill rotWithShape="1">
          <a:blip r:embed="rId7"/>
          <a:srcRect l="26005" r="10377"/>
          <a:stretch/>
        </p:blipFill>
        <p:spPr>
          <a:xfrm rot="5400000" flipV="1">
            <a:off x="714254" y="2506049"/>
            <a:ext cx="825702" cy="1082666"/>
          </a:xfrm>
          <a:prstGeom prst="rect">
            <a:avLst/>
          </a:prstGeom>
        </p:spPr>
      </p:pic>
      <p:pic>
        <p:nvPicPr>
          <p:cNvPr id="24" name="Grafik 6" descr="Ein Bild, das drinnen, Teller, weiß enthält.&#10;&#10;Automatisch generierte Beschreibung">
            <a:extLst>
              <a:ext uri="{FF2B5EF4-FFF2-40B4-BE49-F238E27FC236}">
                <a16:creationId xmlns:a16="http://schemas.microsoft.com/office/drawing/2014/main" id="{97126337-BE40-2FD8-5F87-90610FBFD4E0}"/>
              </a:ext>
            </a:extLst>
          </p:cNvPr>
          <p:cNvPicPr>
            <a:picLocks noChangeAspect="1"/>
          </p:cNvPicPr>
          <p:nvPr/>
        </p:nvPicPr>
        <p:blipFill rotWithShape="1">
          <a:blip r:embed="rId8"/>
          <a:srcRect l="4040" t="8166" r="11352" b="-2730"/>
          <a:stretch/>
        </p:blipFill>
        <p:spPr>
          <a:xfrm flipH="1">
            <a:off x="585915" y="1656947"/>
            <a:ext cx="1082521" cy="907447"/>
          </a:xfrm>
          <a:prstGeom prst="rect">
            <a:avLst/>
          </a:prstGeom>
        </p:spPr>
      </p:pic>
      <p:pic>
        <p:nvPicPr>
          <p:cNvPr id="25" name="Grafik 35">
            <a:extLst>
              <a:ext uri="{FF2B5EF4-FFF2-40B4-BE49-F238E27FC236}">
                <a16:creationId xmlns:a16="http://schemas.microsoft.com/office/drawing/2014/main" id="{63DC8BA6-98D2-FAC2-762F-F11D24180CB0}"/>
              </a:ext>
            </a:extLst>
          </p:cNvPr>
          <p:cNvPicPr>
            <a:picLocks noChangeAspect="1"/>
          </p:cNvPicPr>
          <p:nvPr/>
        </p:nvPicPr>
        <p:blipFill>
          <a:blip r:embed="rId9">
            <a:duotone>
              <a:prstClr val="black"/>
              <a:srgbClr val="9A5745">
                <a:tint val="45000"/>
                <a:satMod val="400000"/>
              </a:srgbClr>
            </a:duotone>
            <a:extLst>
              <a:ext uri="{BEBA8EAE-BF5A-486C-A8C5-ECC9F3942E4B}">
                <a14:imgProps xmlns:a14="http://schemas.microsoft.com/office/drawing/2010/main">
                  <a14:imgLayer r:embed="rId10">
                    <a14:imgEffect>
                      <a14:colorTemperature colorTemp="8800"/>
                    </a14:imgEffect>
                  </a14:imgLayer>
                </a14:imgProps>
              </a:ext>
            </a:extLst>
          </a:blip>
          <a:stretch>
            <a:fillRect/>
          </a:stretch>
        </p:blipFill>
        <p:spPr>
          <a:xfrm>
            <a:off x="1734214" y="4025629"/>
            <a:ext cx="690521" cy="687606"/>
          </a:xfrm>
          <a:prstGeom prst="rect">
            <a:avLst/>
          </a:prstGeom>
          <a:noFill/>
          <a:ln>
            <a:noFill/>
          </a:ln>
        </p:spPr>
      </p:pic>
      <p:pic>
        <p:nvPicPr>
          <p:cNvPr id="26" name="Grafik 36">
            <a:extLst>
              <a:ext uri="{FF2B5EF4-FFF2-40B4-BE49-F238E27FC236}">
                <a16:creationId xmlns:a16="http://schemas.microsoft.com/office/drawing/2014/main" id="{D74127E6-7B37-9F3F-726D-F010EC97711B}"/>
              </a:ext>
            </a:extLst>
          </p:cNvPr>
          <p:cNvPicPr>
            <a:picLocks noChangeAspect="1"/>
          </p:cNvPicPr>
          <p:nvPr/>
        </p:nvPicPr>
        <p:blipFill>
          <a:blip r:embed="rId11">
            <a:duotone>
              <a:prstClr val="black"/>
              <a:srgbClr val="756C94">
                <a:tint val="45000"/>
                <a:satMod val="400000"/>
              </a:srgbClr>
            </a:duotone>
            <a:extLst>
              <a:ext uri="{BEBA8EAE-BF5A-486C-A8C5-ECC9F3942E4B}">
                <a14:imgProps xmlns:a14="http://schemas.microsoft.com/office/drawing/2010/main">
                  <a14:imgLayer r:embed="rId12">
                    <a14:imgEffect>
                      <a14:colorTemperature colorTemp="8800"/>
                    </a14:imgEffect>
                  </a14:imgLayer>
                </a14:imgProps>
              </a:ext>
            </a:extLst>
          </a:blip>
          <a:stretch>
            <a:fillRect/>
          </a:stretch>
        </p:blipFill>
        <p:spPr>
          <a:xfrm>
            <a:off x="1765268" y="5070587"/>
            <a:ext cx="628411" cy="631075"/>
          </a:xfrm>
          <a:prstGeom prst="rect">
            <a:avLst/>
          </a:prstGeom>
        </p:spPr>
      </p:pic>
      <p:sp>
        <p:nvSpPr>
          <p:cNvPr id="27" name="Google Shape;556;p58">
            <a:extLst>
              <a:ext uri="{FF2B5EF4-FFF2-40B4-BE49-F238E27FC236}">
                <a16:creationId xmlns:a16="http://schemas.microsoft.com/office/drawing/2014/main" id="{4D16994E-11B0-F63A-534D-EFC690452781}"/>
              </a:ext>
            </a:extLst>
          </p:cNvPr>
          <p:cNvSpPr txBox="1">
            <a:spLocks/>
          </p:cNvSpPr>
          <p:nvPr/>
        </p:nvSpPr>
        <p:spPr>
          <a:xfrm>
            <a:off x="2478116" y="4046266"/>
            <a:ext cx="1462791" cy="830997"/>
          </a:xfrm>
          <a:prstGeom prst="rect">
            <a:avLst/>
          </a:prstGeom>
          <a:noFill/>
        </p:spPr>
        <p:txBody>
          <a:bodyPr wrap="square" rtlCol="0">
            <a:spAutoFit/>
          </a:bodyPr>
          <a:lstStyle>
            <a:defPPr>
              <a:defRPr lang="de-DE"/>
            </a:defPPr>
            <a:lvl1pPr>
              <a:defRPr sz="1200">
                <a:latin typeface="Trebuchet MS" panose="020B0603020202020204" pitchFamily="34" charset="0"/>
              </a:defRPr>
            </a:lvl1pPr>
            <a:lvl2pPr marR="0" lvl="1" algn="ctr">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defRPr>
            </a:lvl2pPr>
            <a:lvl3pPr marR="0" lvl="2" algn="ctr">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defRPr>
            </a:lvl3pPr>
            <a:lvl4pPr marR="0" lvl="3" algn="ctr">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defRPr>
            </a:lvl4pPr>
            <a:lvl5pPr marR="0" lvl="4" algn="ctr">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defRPr>
            </a:lvl5pPr>
            <a:lvl6pPr marR="0" lvl="5" algn="ctr">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defRPr>
            </a:lvl6pPr>
            <a:lvl7pPr marR="0" lvl="6" algn="ctr">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defRPr>
            </a:lvl7pPr>
            <a:lvl8pPr marR="0" lvl="7" algn="ctr">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defRPr>
            </a:lvl8pPr>
            <a:lvl9pPr marR="0" lvl="8" algn="ctr">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defRPr>
            </a:lvl9pPr>
          </a:lstStyle>
          <a:p>
            <a:r>
              <a:rPr lang="en-US" dirty="0">
                <a:sym typeface="Josefin Slab SemiBold"/>
              </a:rPr>
              <a:t>Fertilizer</a:t>
            </a:r>
            <a:br>
              <a:rPr lang="en-US" dirty="0">
                <a:sym typeface="Josefin Slab SemiBold"/>
              </a:rPr>
            </a:br>
            <a:r>
              <a:rPr lang="en-US" dirty="0">
                <a:sym typeface="Josefin Slab SemiBold"/>
              </a:rPr>
              <a:t>NPK,</a:t>
            </a:r>
          </a:p>
          <a:p>
            <a:r>
              <a:rPr lang="en-US" dirty="0" err="1">
                <a:sym typeface="Josefin Slab SemiBold"/>
              </a:rPr>
              <a:t>longterm</a:t>
            </a:r>
            <a:r>
              <a:rPr lang="en-US" dirty="0">
                <a:sym typeface="Josefin Slab SemiBold"/>
              </a:rPr>
              <a:t> fertilizer</a:t>
            </a:r>
            <a:br>
              <a:rPr lang="en-US" dirty="0">
                <a:sym typeface="Josefin Slab SemiBold"/>
              </a:rPr>
            </a:br>
            <a:endParaRPr lang="en-US" dirty="0">
              <a:sym typeface="Josefin Slab SemiBold"/>
            </a:endParaRPr>
          </a:p>
        </p:txBody>
      </p:sp>
      <p:pic>
        <p:nvPicPr>
          <p:cNvPr id="28" name="Picture 27" descr="A bucket of black gravel with a blue tape roll&#10;&#10;Description automatically generated">
            <a:extLst>
              <a:ext uri="{FF2B5EF4-FFF2-40B4-BE49-F238E27FC236}">
                <a16:creationId xmlns:a16="http://schemas.microsoft.com/office/drawing/2014/main" id="{5B054AC9-F4BF-14B0-B010-32C50F49CC3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5747" t="38946" r="9739" b="15532"/>
          <a:stretch/>
        </p:blipFill>
        <p:spPr>
          <a:xfrm>
            <a:off x="595104" y="3932242"/>
            <a:ext cx="1082664" cy="825703"/>
          </a:xfrm>
          <a:prstGeom prst="rect">
            <a:avLst/>
          </a:prstGeom>
        </p:spPr>
      </p:pic>
      <p:pic>
        <p:nvPicPr>
          <p:cNvPr id="29" name="Picture 28" descr="A white bowl with small black objects inside&#10;&#10;Description automatically generated">
            <a:extLst>
              <a:ext uri="{FF2B5EF4-FFF2-40B4-BE49-F238E27FC236}">
                <a16:creationId xmlns:a16="http://schemas.microsoft.com/office/drawing/2014/main" id="{6F9DD965-45D6-2891-6C24-262630AA2E2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l="29393" t="26183" r="28377" b="26224"/>
          <a:stretch/>
        </p:blipFill>
        <p:spPr>
          <a:xfrm>
            <a:off x="595103" y="4858218"/>
            <a:ext cx="1082664" cy="888299"/>
          </a:xfrm>
          <a:prstGeom prst="rect">
            <a:avLst/>
          </a:prstGeom>
        </p:spPr>
      </p:pic>
      <p:sp>
        <p:nvSpPr>
          <p:cNvPr id="30" name="Google Shape;556;p58">
            <a:extLst>
              <a:ext uri="{FF2B5EF4-FFF2-40B4-BE49-F238E27FC236}">
                <a16:creationId xmlns:a16="http://schemas.microsoft.com/office/drawing/2014/main" id="{8E5A9650-F1E1-A64E-E9A3-62B5EE384BB8}"/>
              </a:ext>
            </a:extLst>
          </p:cNvPr>
          <p:cNvSpPr txBox="1">
            <a:spLocks/>
          </p:cNvSpPr>
          <p:nvPr/>
        </p:nvSpPr>
        <p:spPr>
          <a:xfrm>
            <a:off x="2468786" y="1873758"/>
            <a:ext cx="1011815" cy="461665"/>
          </a:xfrm>
          <a:prstGeom prst="rect">
            <a:avLst/>
          </a:prstGeom>
          <a:solidFill>
            <a:schemeClr val="bg1"/>
          </a:solidFill>
        </p:spPr>
        <p:txBody>
          <a:bodyPr wrap="none" rtlCol="0">
            <a:spAutoFit/>
          </a:bodyPr>
          <a:lstStyle>
            <a:defPPr>
              <a:defRPr lang="de-DE"/>
            </a:defPPr>
            <a:lvl1pPr>
              <a:defRPr sz="1200">
                <a:latin typeface="Trebuchet MS" panose="020B0603020202020204" pitchFamily="34" charset="0"/>
              </a:defRPr>
            </a:lvl1pPr>
            <a:lvl2pPr marR="0" lvl="1"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r>
              <a:rPr lang="en-US" dirty="0">
                <a:sym typeface="Josefin Slab SemiBold"/>
              </a:rPr>
              <a:t>Hydrogel</a:t>
            </a:r>
            <a:br>
              <a:rPr lang="en-US" dirty="0">
                <a:sym typeface="Josefin Slab SemiBold"/>
              </a:rPr>
            </a:br>
            <a:r>
              <a:rPr lang="en-US" dirty="0">
                <a:sym typeface="Josefin Slab SemiBold"/>
              </a:rPr>
              <a:t>lignin-based</a:t>
            </a:r>
          </a:p>
        </p:txBody>
      </p:sp>
      <p:pic>
        <p:nvPicPr>
          <p:cNvPr id="32" name="Picture 31" descr="A greenhouse with plants in it&#10;&#10;AI-generated content may be incorrect.">
            <a:extLst>
              <a:ext uri="{FF2B5EF4-FFF2-40B4-BE49-F238E27FC236}">
                <a16:creationId xmlns:a16="http://schemas.microsoft.com/office/drawing/2014/main" id="{51E92F0F-2969-A41F-88E1-8C50D17DB1B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3679026" y="2007723"/>
            <a:ext cx="4615936" cy="3461952"/>
          </a:xfrm>
          <a:prstGeom prst="rect">
            <a:avLst/>
          </a:prstGeom>
        </p:spPr>
      </p:pic>
      <p:pic>
        <p:nvPicPr>
          <p:cNvPr id="34" name="Picture 33" descr="A small tree growing in a black box&#10;&#10;AI-generated content may be incorrect.">
            <a:extLst>
              <a:ext uri="{FF2B5EF4-FFF2-40B4-BE49-F238E27FC236}">
                <a16:creationId xmlns:a16="http://schemas.microsoft.com/office/drawing/2014/main" id="{795A881B-FA4C-85B7-6792-F0F4C1A2523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5400000">
            <a:off x="7314318" y="2007723"/>
            <a:ext cx="4615936" cy="3461952"/>
          </a:xfrm>
          <a:prstGeom prst="rect">
            <a:avLst/>
          </a:prstGeom>
        </p:spPr>
      </p:pic>
    </p:spTree>
    <p:extLst>
      <p:ext uri="{BB962C8B-B14F-4D97-AF65-F5344CB8AC3E}">
        <p14:creationId xmlns:p14="http://schemas.microsoft.com/office/powerpoint/2010/main" val="1700409589"/>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390E54-8365-C598-BE40-BF3C00210AAD}"/>
              </a:ext>
            </a:extLst>
          </p:cNvPr>
          <p:cNvSpPr/>
          <p:nvPr/>
        </p:nvSpPr>
        <p:spPr>
          <a:xfrm>
            <a:off x="0" y="249650"/>
            <a:ext cx="12192000" cy="91730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A map of a forest&#10;&#10;Description automatically generated">
            <a:extLst>
              <a:ext uri="{FF2B5EF4-FFF2-40B4-BE49-F238E27FC236}">
                <a16:creationId xmlns:a16="http://schemas.microsoft.com/office/drawing/2014/main" id="{DA966B67-C6CC-390E-0F0E-FDAB0CBECE1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98644" y="1898506"/>
            <a:ext cx="8813319" cy="5462801"/>
          </a:xfrm>
          <a:prstGeom prst="rect">
            <a:avLst/>
          </a:prstGeom>
        </p:spPr>
      </p:pic>
      <p:sp>
        <p:nvSpPr>
          <p:cNvPr id="11" name="Google Shape;859;p74">
            <a:extLst>
              <a:ext uri="{FF2B5EF4-FFF2-40B4-BE49-F238E27FC236}">
                <a16:creationId xmlns:a16="http://schemas.microsoft.com/office/drawing/2014/main" id="{FCBD9ECC-7323-4DB6-96BE-C40CE2F063FC}"/>
              </a:ext>
            </a:extLst>
          </p:cNvPr>
          <p:cNvSpPr txBox="1"/>
          <p:nvPr/>
        </p:nvSpPr>
        <p:spPr>
          <a:xfrm>
            <a:off x="302795" y="1537306"/>
            <a:ext cx="2259296" cy="722400"/>
          </a:xfrm>
          <a:prstGeom prst="rect">
            <a:avLst/>
          </a:prstGeom>
          <a:noFill/>
          <a:ln>
            <a:noFill/>
          </a:ln>
        </p:spPr>
        <p:txBody>
          <a:bodyPr spcFirstLastPara="1" wrap="square" lIns="0" tIns="635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schemeClr val="tx2"/>
                </a:solidFill>
                <a:latin typeface="Trebuchet MS" panose="020B0603020202020204" pitchFamily="34" charset="0"/>
                <a:sym typeface="Josefin Sans"/>
              </a:rPr>
              <a:t>28.000</a:t>
            </a:r>
            <a:endParaRPr sz="4800" dirty="0">
              <a:solidFill>
                <a:schemeClr val="tx2"/>
              </a:solidFill>
              <a:latin typeface="Trebuchet MS" panose="020B0603020202020204" pitchFamily="34" charset="0"/>
              <a:sym typeface="Josefin Sans Light"/>
            </a:endParaRPr>
          </a:p>
        </p:txBody>
      </p:sp>
      <p:sp>
        <p:nvSpPr>
          <p:cNvPr id="12" name="Google Shape;861;p74">
            <a:extLst>
              <a:ext uri="{FF2B5EF4-FFF2-40B4-BE49-F238E27FC236}">
                <a16:creationId xmlns:a16="http://schemas.microsoft.com/office/drawing/2014/main" id="{65F0F987-B14D-46BC-AB21-A079195C148E}"/>
              </a:ext>
            </a:extLst>
          </p:cNvPr>
          <p:cNvSpPr txBox="1"/>
          <p:nvPr/>
        </p:nvSpPr>
        <p:spPr>
          <a:xfrm>
            <a:off x="2881952" y="1792444"/>
            <a:ext cx="2824065" cy="364773"/>
          </a:xfrm>
          <a:prstGeom prst="rect">
            <a:avLst/>
          </a:prstGeom>
          <a:noFill/>
          <a:ln>
            <a:noFill/>
          </a:ln>
        </p:spPr>
        <p:txBody>
          <a:bodyPr spcFirstLastPara="1" wrap="square" lIns="0" tIns="4775"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2"/>
                </a:solidFill>
                <a:effectLst/>
                <a:uLnTx/>
                <a:uFillTx/>
                <a:latin typeface="Trebuchet MS" panose="020B0603020202020204" pitchFamily="34" charset="0"/>
                <a:ea typeface="Josefin Sans"/>
                <a:cs typeface="Josefin Sans"/>
                <a:sym typeface="Josefin Sans"/>
              </a:rPr>
              <a:t>T</a:t>
            </a:r>
            <a:r>
              <a:rPr kumimoji="0" lang="en" sz="2000" b="1" i="0" u="none" strike="noStrike" kern="1200" cap="none" spc="0" normalizeH="0" baseline="0" noProof="0" dirty="0">
                <a:ln>
                  <a:noFill/>
                </a:ln>
                <a:solidFill>
                  <a:schemeClr val="tx2"/>
                </a:solidFill>
                <a:effectLst/>
                <a:uLnTx/>
                <a:uFillTx/>
                <a:latin typeface="Trebuchet MS" panose="020B0603020202020204" pitchFamily="34" charset="0"/>
                <a:ea typeface="Josefin Sans"/>
                <a:cs typeface="Josefin Sans"/>
                <a:sym typeface="Josefin Sans"/>
              </a:rPr>
              <a:t>otal nr of seedlings</a:t>
            </a:r>
            <a:endParaRPr kumimoji="0" sz="2000" b="1" i="0" u="none" strike="noStrike" kern="1200" cap="none" spc="0" normalizeH="0" baseline="0" noProof="0" dirty="0">
              <a:ln>
                <a:noFill/>
              </a:ln>
              <a:solidFill>
                <a:schemeClr val="tx2"/>
              </a:solidFill>
              <a:effectLst/>
              <a:uLnTx/>
              <a:uFillTx/>
              <a:latin typeface="Trebuchet MS" panose="020B0603020202020204" pitchFamily="34" charset="0"/>
              <a:ea typeface="Josefin Sans"/>
              <a:cs typeface="Josefin Sans"/>
              <a:sym typeface="Josefin Sans"/>
            </a:endParaRPr>
          </a:p>
        </p:txBody>
      </p:sp>
      <p:sp>
        <p:nvSpPr>
          <p:cNvPr id="26" name="Google Shape;859;p74">
            <a:extLst>
              <a:ext uri="{FF2B5EF4-FFF2-40B4-BE49-F238E27FC236}">
                <a16:creationId xmlns:a16="http://schemas.microsoft.com/office/drawing/2014/main" id="{F7B748D6-023F-4B0F-DE32-A7AAE4E9A5AE}"/>
              </a:ext>
            </a:extLst>
          </p:cNvPr>
          <p:cNvSpPr txBox="1"/>
          <p:nvPr/>
        </p:nvSpPr>
        <p:spPr>
          <a:xfrm>
            <a:off x="2948909" y="4196913"/>
            <a:ext cx="3895784" cy="551059"/>
          </a:xfrm>
          <a:prstGeom prst="rect">
            <a:avLst/>
          </a:prstGeom>
          <a:noFill/>
          <a:ln>
            <a:noFill/>
          </a:ln>
        </p:spPr>
        <p:txBody>
          <a:bodyPr spcFirstLastPara="1" wrap="square" lIns="0" tIns="6350" rIns="0" bIns="0" anchor="t" anchorCtr="0">
            <a:noAutofit/>
          </a:bodyPr>
          <a:lstStyle/>
          <a:p>
            <a:r>
              <a:rPr kumimoji="0" lang="en-US" sz="2000" b="1" i="0" u="none" strike="noStrike" kern="1200" cap="none" spc="0" normalizeH="0" baseline="0" noProof="0" dirty="0">
                <a:ln>
                  <a:noFill/>
                </a:ln>
                <a:solidFill>
                  <a:schemeClr val="tx2"/>
                </a:solidFill>
                <a:effectLst/>
                <a:uLnTx/>
                <a:uFillTx/>
                <a:latin typeface="Trebuchet MS" panose="020B0603020202020204" pitchFamily="34" charset="0"/>
                <a:sym typeface="Josefin Sans Light"/>
              </a:rPr>
              <a:t>Planting methods</a:t>
            </a:r>
            <a:endParaRPr kumimoji="0" sz="2000" b="1" i="0" u="none" strike="noStrike" kern="1200" cap="none" spc="0" normalizeH="0" baseline="0" noProof="0" dirty="0">
              <a:ln>
                <a:noFill/>
              </a:ln>
              <a:solidFill>
                <a:schemeClr val="tx2"/>
              </a:solidFill>
              <a:effectLst/>
              <a:uLnTx/>
              <a:uFillTx/>
              <a:latin typeface="Trebuchet MS" panose="020B0603020202020204" pitchFamily="34" charset="0"/>
              <a:sym typeface="Josefin Sans Light"/>
            </a:endParaRPr>
          </a:p>
        </p:txBody>
      </p:sp>
      <p:sp>
        <p:nvSpPr>
          <p:cNvPr id="20" name="Rectangle 19">
            <a:extLst>
              <a:ext uri="{FF2B5EF4-FFF2-40B4-BE49-F238E27FC236}">
                <a16:creationId xmlns:a16="http://schemas.microsoft.com/office/drawing/2014/main" id="{0C75156E-B00F-5721-7EE2-2C6E40D927C2}"/>
              </a:ext>
            </a:extLst>
          </p:cNvPr>
          <p:cNvSpPr/>
          <p:nvPr/>
        </p:nvSpPr>
        <p:spPr>
          <a:xfrm>
            <a:off x="188505" y="4818624"/>
            <a:ext cx="3362442" cy="1911225"/>
          </a:xfrm>
          <a:prstGeom prst="rect">
            <a:avLst/>
          </a:prstGeom>
          <a:noFill/>
          <a:effectLst>
            <a:softEdge rad="635000"/>
          </a:effectLst>
        </p:spPr>
        <p:txBody>
          <a:bodyPr spcFirstLastPara="1" vert="horz" lIns="91440" tIns="45720" rIns="91440" bIns="45720" rtlCol="0" anchor="ctr" anchorCtr="0">
            <a:normAutofit/>
          </a:bodyPr>
          <a:lstStyle/>
          <a:p>
            <a:pPr algn="ctr">
              <a:lnSpc>
                <a:spcPct val="90000"/>
              </a:lnSpc>
              <a:spcBef>
                <a:spcPct val="0"/>
              </a:spcBef>
              <a:spcAft>
                <a:spcPts val="600"/>
              </a:spcAft>
            </a:pPr>
            <a:endParaRPr lang="en-US" sz="4800" b="1" dirty="0">
              <a:solidFill>
                <a:schemeClr val="tx2"/>
              </a:solidFill>
              <a:latin typeface="Aptos Display" panose="02110004020202020204"/>
            </a:endParaRPr>
          </a:p>
        </p:txBody>
      </p:sp>
      <p:sp>
        <p:nvSpPr>
          <p:cNvPr id="29" name="Google Shape;859;p74">
            <a:extLst>
              <a:ext uri="{FF2B5EF4-FFF2-40B4-BE49-F238E27FC236}">
                <a16:creationId xmlns:a16="http://schemas.microsoft.com/office/drawing/2014/main" id="{48504BAF-4A61-408D-AAD1-594D26B65F09}"/>
              </a:ext>
            </a:extLst>
          </p:cNvPr>
          <p:cNvSpPr txBox="1"/>
          <p:nvPr/>
        </p:nvSpPr>
        <p:spPr>
          <a:xfrm>
            <a:off x="915139" y="2438692"/>
            <a:ext cx="2259296" cy="722400"/>
          </a:xfrm>
          <a:prstGeom prst="rect">
            <a:avLst/>
          </a:prstGeom>
          <a:noFill/>
          <a:ln>
            <a:noFill/>
          </a:ln>
        </p:spPr>
        <p:txBody>
          <a:bodyPr spcFirstLastPara="1" wrap="square" lIns="0" tIns="635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schemeClr val="tx2"/>
                </a:solidFill>
                <a:effectLst/>
                <a:uLnTx/>
                <a:uFillTx/>
                <a:latin typeface="Trebuchet MS" panose="020B0603020202020204" pitchFamily="34" charset="0"/>
                <a:ea typeface="Josefin Sans"/>
                <a:cs typeface="Josefin Sans"/>
                <a:sym typeface="Josefin Sans"/>
              </a:rPr>
              <a:t>25</a:t>
            </a:r>
            <a:endParaRPr kumimoji="0" sz="4800" b="0" i="0" u="none" strike="noStrike" kern="1200" cap="none" spc="0" normalizeH="0" baseline="0" noProof="0" dirty="0">
              <a:ln>
                <a:noFill/>
              </a:ln>
              <a:solidFill>
                <a:schemeClr val="tx2"/>
              </a:solidFill>
              <a:effectLst/>
              <a:uLnTx/>
              <a:uFillTx/>
              <a:latin typeface="Trebuchet MS" panose="020B0603020202020204" pitchFamily="34" charset="0"/>
              <a:ea typeface="Josefin Sans Light"/>
              <a:cs typeface="Josefin Sans Light"/>
              <a:sym typeface="Josefin Sans Light"/>
            </a:endParaRPr>
          </a:p>
        </p:txBody>
      </p:sp>
      <p:sp>
        <p:nvSpPr>
          <p:cNvPr id="28" name="Google Shape;845;p74">
            <a:extLst>
              <a:ext uri="{FF2B5EF4-FFF2-40B4-BE49-F238E27FC236}">
                <a16:creationId xmlns:a16="http://schemas.microsoft.com/office/drawing/2014/main" id="{6A7085C3-EE4F-4C4D-A080-16FD52A247DC}"/>
              </a:ext>
            </a:extLst>
          </p:cNvPr>
          <p:cNvSpPr txBox="1"/>
          <p:nvPr/>
        </p:nvSpPr>
        <p:spPr>
          <a:xfrm>
            <a:off x="2948909" y="2636870"/>
            <a:ext cx="4183461" cy="756710"/>
          </a:xfrm>
          <a:prstGeom prst="rect">
            <a:avLst/>
          </a:prstGeom>
          <a:noFill/>
          <a:ln>
            <a:noFill/>
          </a:ln>
        </p:spPr>
        <p:txBody>
          <a:bodyPr spcFirstLastPara="1" wrap="square" lIns="0" tIns="4775" rIns="0" bIns="0" anchor="t" anchorCtr="0">
            <a:noAutofit/>
          </a:bodyPr>
          <a:lstStyle>
            <a:defPPr>
              <a:defRPr lang="de-DE"/>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schemeClr val="tx2"/>
                </a:solidFill>
                <a:effectLst/>
                <a:uLnTx/>
                <a:uFillTx/>
                <a:latin typeface="Trebuchet MS" panose="020B0603020202020204" pitchFamily="34" charset="0"/>
                <a:ea typeface="Josefin Sans"/>
                <a:cs typeface="Josefin Sans"/>
              </a:defRPr>
            </a:lvl1pPr>
          </a:lstStyle>
          <a:p>
            <a:r>
              <a:rPr lang="en-US" dirty="0">
                <a:sym typeface="Josefin Sans"/>
              </a:rPr>
              <a:t>P</a:t>
            </a:r>
            <a:r>
              <a:rPr lang="en" dirty="0">
                <a:sym typeface="Josefin Sans"/>
              </a:rPr>
              <a:t>lots planted </a:t>
            </a:r>
            <a:r>
              <a:rPr lang="en-US" dirty="0">
                <a:sym typeface="Josefin Sans"/>
              </a:rPr>
              <a:t>y</a:t>
            </a:r>
            <a:r>
              <a:rPr lang="en" dirty="0">
                <a:sym typeface="Josefin Sans"/>
              </a:rPr>
              <a:t>ear 2022 &amp; 2023</a:t>
            </a:r>
            <a:endParaRPr dirty="0">
              <a:sym typeface="Josefin Sans"/>
            </a:endParaRPr>
          </a:p>
        </p:txBody>
      </p:sp>
      <p:sp>
        <p:nvSpPr>
          <p:cNvPr id="37" name="TextBox 36">
            <a:extLst>
              <a:ext uri="{FF2B5EF4-FFF2-40B4-BE49-F238E27FC236}">
                <a16:creationId xmlns:a16="http://schemas.microsoft.com/office/drawing/2014/main" id="{F1CCAFF0-3FE6-8D0E-A430-A9406F6BD9CE}"/>
              </a:ext>
            </a:extLst>
          </p:cNvPr>
          <p:cNvSpPr txBox="1"/>
          <p:nvPr/>
        </p:nvSpPr>
        <p:spPr>
          <a:xfrm>
            <a:off x="9772450" y="6468239"/>
            <a:ext cx="2231045"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2"/>
                </a:solidFill>
                <a:effectLst/>
                <a:uLnTx/>
                <a:uFillTx/>
                <a:latin typeface="Roboto" panose="020F0502020204030204" pitchFamily="2" charset="0"/>
                <a:ea typeface="+mn-ea"/>
                <a:cs typeface="+mn-cs"/>
              </a:rPr>
              <a:t>Data: </a:t>
            </a:r>
            <a:r>
              <a:rPr kumimoji="0" lang="en-US" sz="1100" b="0" i="0" u="none" strike="noStrike" kern="1200" cap="none" spc="0" normalizeH="0" baseline="0" noProof="0" dirty="0" err="1">
                <a:ln>
                  <a:noFill/>
                </a:ln>
                <a:solidFill>
                  <a:schemeClr val="tx2"/>
                </a:solidFill>
                <a:effectLst/>
                <a:uLnTx/>
                <a:uFillTx/>
                <a:latin typeface="Roboto" panose="020F0502020204030204" pitchFamily="2" charset="0"/>
                <a:ea typeface="+mn-ea"/>
                <a:cs typeface="+mn-cs"/>
              </a:rPr>
              <a:t>Waldkarte</a:t>
            </a:r>
            <a:r>
              <a:rPr kumimoji="0" lang="en-US" sz="1100" b="0" i="0" u="none" strike="noStrike" kern="1200" cap="none" spc="0" normalizeH="0" baseline="0" noProof="0" dirty="0">
                <a:ln>
                  <a:noFill/>
                </a:ln>
                <a:solidFill>
                  <a:schemeClr val="tx2"/>
                </a:solidFill>
                <a:effectLst/>
                <a:uLnTx/>
                <a:uFillTx/>
                <a:latin typeface="Roboto" panose="020F0502020204030204" pitchFamily="2" charset="0"/>
                <a:ea typeface="+mn-ea"/>
                <a:cs typeface="+mn-cs"/>
              </a:rPr>
              <a:t> BFW </a:t>
            </a:r>
            <a:r>
              <a:rPr kumimoji="0" lang="en-US" sz="1100" b="0" i="0" u="none" strike="noStrike" kern="1200" cap="none" spc="0" normalizeH="0" baseline="0" noProof="0" dirty="0" err="1">
                <a:ln>
                  <a:noFill/>
                </a:ln>
                <a:solidFill>
                  <a:schemeClr val="tx2"/>
                </a:solidFill>
                <a:effectLst/>
                <a:uLnTx/>
                <a:uFillTx/>
                <a:latin typeface="Roboto" panose="020F0502020204030204" pitchFamily="2" charset="0"/>
                <a:ea typeface="+mn-ea"/>
                <a:cs typeface="+mn-cs"/>
              </a:rPr>
              <a:t>Österreich</a:t>
            </a:r>
            <a:endParaRPr kumimoji="0" lang="en-GB" sz="1100" b="0" i="0" u="none" strike="noStrike" kern="1200" cap="none" spc="0" normalizeH="0" baseline="0" noProof="0" dirty="0">
              <a:ln>
                <a:noFill/>
              </a:ln>
              <a:solidFill>
                <a:schemeClr val="tx2"/>
              </a:solidFill>
              <a:effectLst/>
              <a:uLnTx/>
              <a:uFillTx/>
              <a:latin typeface="Aptos" panose="02110004020202020204"/>
              <a:ea typeface="+mn-ea"/>
              <a:cs typeface="+mn-cs"/>
            </a:endParaRPr>
          </a:p>
        </p:txBody>
      </p:sp>
      <p:sp>
        <p:nvSpPr>
          <p:cNvPr id="38" name="Google Shape;859;p74">
            <a:extLst>
              <a:ext uri="{FF2B5EF4-FFF2-40B4-BE49-F238E27FC236}">
                <a16:creationId xmlns:a16="http://schemas.microsoft.com/office/drawing/2014/main" id="{AA125AE0-6225-88C2-8FFD-1C1FAB89090D}"/>
              </a:ext>
            </a:extLst>
          </p:cNvPr>
          <p:cNvSpPr txBox="1"/>
          <p:nvPr/>
        </p:nvSpPr>
        <p:spPr>
          <a:xfrm>
            <a:off x="2948909" y="3389223"/>
            <a:ext cx="2836730" cy="551059"/>
          </a:xfrm>
          <a:prstGeom prst="rect">
            <a:avLst/>
          </a:prstGeom>
          <a:noFill/>
          <a:ln>
            <a:noFill/>
          </a:ln>
        </p:spPr>
        <p:txBody>
          <a:bodyPr spcFirstLastPara="1" wrap="square" lIns="0" tIns="635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2"/>
                </a:solidFill>
                <a:effectLst/>
                <a:uLnTx/>
                <a:uFillTx/>
                <a:latin typeface="Trebuchet MS" panose="020B0603020202020204" pitchFamily="34" charset="0"/>
                <a:sym typeface="Josefin Sans Light"/>
              </a:rPr>
              <a:t>Amendments</a:t>
            </a:r>
            <a:endParaRPr kumimoji="0" sz="2000" b="1" i="0" u="none" strike="noStrike" kern="1200" cap="none" spc="0" normalizeH="0" baseline="0" noProof="0" dirty="0">
              <a:ln>
                <a:noFill/>
              </a:ln>
              <a:solidFill>
                <a:schemeClr val="tx2"/>
              </a:solidFill>
              <a:effectLst/>
              <a:uLnTx/>
              <a:uFillTx/>
              <a:latin typeface="Trebuchet MS" panose="020B0603020202020204" pitchFamily="34" charset="0"/>
              <a:sym typeface="Josefin Sans Light"/>
            </a:endParaRPr>
          </a:p>
        </p:txBody>
      </p:sp>
      <p:sp>
        <p:nvSpPr>
          <p:cNvPr id="39" name="Google Shape;859;p74">
            <a:extLst>
              <a:ext uri="{FF2B5EF4-FFF2-40B4-BE49-F238E27FC236}">
                <a16:creationId xmlns:a16="http://schemas.microsoft.com/office/drawing/2014/main" id="{77279B01-0306-CC51-6E7E-9E069BB51118}"/>
              </a:ext>
            </a:extLst>
          </p:cNvPr>
          <p:cNvSpPr txBox="1"/>
          <p:nvPr/>
        </p:nvSpPr>
        <p:spPr>
          <a:xfrm>
            <a:off x="1006810" y="3216916"/>
            <a:ext cx="2259296" cy="722400"/>
          </a:xfrm>
          <a:prstGeom prst="rect">
            <a:avLst/>
          </a:prstGeom>
          <a:noFill/>
          <a:ln>
            <a:noFill/>
          </a:ln>
        </p:spPr>
        <p:txBody>
          <a:bodyPr spcFirstLastPara="1" wrap="square" lIns="0" tIns="635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schemeClr val="tx2"/>
                </a:solidFill>
                <a:effectLst/>
                <a:uLnTx/>
                <a:uFillTx/>
                <a:latin typeface="Trebuchet MS" panose="020B0603020202020204" pitchFamily="34" charset="0"/>
                <a:ea typeface="Josefin Sans"/>
                <a:cs typeface="Josefin Sans"/>
                <a:sym typeface="Josefin Sans"/>
              </a:rPr>
              <a:t>4</a:t>
            </a:r>
            <a:endParaRPr kumimoji="0" sz="4800" b="0" i="0" u="none" strike="noStrike" kern="1200" cap="none" spc="0" normalizeH="0" baseline="0" noProof="0" dirty="0">
              <a:ln>
                <a:noFill/>
              </a:ln>
              <a:solidFill>
                <a:schemeClr val="tx2"/>
              </a:solidFill>
              <a:effectLst/>
              <a:uLnTx/>
              <a:uFillTx/>
              <a:latin typeface="Trebuchet MS" panose="020B0603020202020204" pitchFamily="34" charset="0"/>
              <a:ea typeface="Josefin Sans Light"/>
              <a:cs typeface="Josefin Sans Light"/>
              <a:sym typeface="Josefin Sans Light"/>
            </a:endParaRPr>
          </a:p>
        </p:txBody>
      </p:sp>
      <p:sp>
        <p:nvSpPr>
          <p:cNvPr id="40" name="Google Shape;859;p74">
            <a:extLst>
              <a:ext uri="{FF2B5EF4-FFF2-40B4-BE49-F238E27FC236}">
                <a16:creationId xmlns:a16="http://schemas.microsoft.com/office/drawing/2014/main" id="{621D76C3-A05D-D94F-4C81-C1E060A20700}"/>
              </a:ext>
            </a:extLst>
          </p:cNvPr>
          <p:cNvSpPr txBox="1"/>
          <p:nvPr/>
        </p:nvSpPr>
        <p:spPr>
          <a:xfrm>
            <a:off x="1067539" y="3963040"/>
            <a:ext cx="2259296" cy="722400"/>
          </a:xfrm>
          <a:prstGeom prst="rect">
            <a:avLst/>
          </a:prstGeom>
          <a:noFill/>
          <a:ln>
            <a:noFill/>
          </a:ln>
        </p:spPr>
        <p:txBody>
          <a:bodyPr spcFirstLastPara="1" wrap="square" lIns="0" tIns="635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schemeClr val="tx2"/>
                </a:solidFill>
                <a:effectLst/>
                <a:uLnTx/>
                <a:uFillTx/>
                <a:latin typeface="Trebuchet MS" panose="020B0603020202020204" pitchFamily="34" charset="0"/>
                <a:ea typeface="Josefin Sans"/>
                <a:cs typeface="Josefin Sans"/>
                <a:sym typeface="Josefin Sans"/>
              </a:rPr>
              <a:t>4</a:t>
            </a:r>
            <a:endParaRPr kumimoji="0" sz="4800" b="0" i="0" u="none" strike="noStrike" kern="1200" cap="none" spc="0" normalizeH="0" baseline="0" noProof="0" dirty="0">
              <a:ln>
                <a:noFill/>
              </a:ln>
              <a:solidFill>
                <a:schemeClr val="tx2"/>
              </a:solidFill>
              <a:effectLst/>
              <a:uLnTx/>
              <a:uFillTx/>
              <a:latin typeface="Trebuchet MS" panose="020B0603020202020204" pitchFamily="34" charset="0"/>
              <a:ea typeface="Josefin Sans Light"/>
              <a:cs typeface="Josefin Sans Light"/>
              <a:sym typeface="Josefin Sans Light"/>
            </a:endParaRPr>
          </a:p>
        </p:txBody>
      </p:sp>
      <p:sp>
        <p:nvSpPr>
          <p:cNvPr id="2" name="Title 1">
            <a:extLst>
              <a:ext uri="{FF2B5EF4-FFF2-40B4-BE49-F238E27FC236}">
                <a16:creationId xmlns:a16="http://schemas.microsoft.com/office/drawing/2014/main" id="{5363EBA1-5351-94E1-EA7C-20A33E6180CF}"/>
              </a:ext>
            </a:extLst>
          </p:cNvPr>
          <p:cNvSpPr>
            <a:spLocks noGrp="1"/>
          </p:cNvSpPr>
          <p:nvPr>
            <p:ph type="title"/>
          </p:nvPr>
        </p:nvSpPr>
        <p:spPr/>
        <p:txBody>
          <a:bodyPr/>
          <a:lstStyle/>
          <a:p>
            <a:pPr algn="ctr"/>
            <a:r>
              <a:rPr lang="de-DE" dirty="0"/>
              <a:t>Methods</a:t>
            </a:r>
          </a:p>
        </p:txBody>
      </p:sp>
    </p:spTree>
    <p:extLst>
      <p:ext uri="{BB962C8B-B14F-4D97-AF65-F5344CB8AC3E}">
        <p14:creationId xmlns:p14="http://schemas.microsoft.com/office/powerpoint/2010/main" val="9019524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5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screenshot of a graph&#10;&#10;AI-generated content may be incorrect.">
            <a:extLst>
              <a:ext uri="{FF2B5EF4-FFF2-40B4-BE49-F238E27FC236}">
                <a16:creationId xmlns:a16="http://schemas.microsoft.com/office/drawing/2014/main" id="{5CF41650-AFA5-6358-C08E-CF76BF0F58DF}"/>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6077" y="1294787"/>
            <a:ext cx="6447453" cy="5999076"/>
          </a:xfrm>
          <a:prstGeom prst="rect">
            <a:avLst/>
          </a:prstGeom>
        </p:spPr>
      </p:pic>
      <p:sp>
        <p:nvSpPr>
          <p:cNvPr id="4" name="Footer Placeholder 3">
            <a:extLst>
              <a:ext uri="{FF2B5EF4-FFF2-40B4-BE49-F238E27FC236}">
                <a16:creationId xmlns:a16="http://schemas.microsoft.com/office/drawing/2014/main" id="{872AFCCD-D830-4642-8DED-7B2D4C6F4382}"/>
              </a:ext>
            </a:extLst>
          </p:cNvPr>
          <p:cNvSpPr>
            <a:spLocks noGrp="1"/>
          </p:cNvSpPr>
          <p:nvPr>
            <p:ph type="ftr" sz="quarter" idx="11"/>
          </p:nvPr>
        </p:nvSpPr>
        <p:spPr/>
        <p:txBody>
          <a:bodyPr/>
          <a:lstStyle/>
          <a:p>
            <a:endParaRPr lang="en-SE" dirty="0"/>
          </a:p>
        </p:txBody>
      </p:sp>
      <p:pic>
        <p:nvPicPr>
          <p:cNvPr id="3" name="Picture 2">
            <a:extLst>
              <a:ext uri="{FF2B5EF4-FFF2-40B4-BE49-F238E27FC236}">
                <a16:creationId xmlns:a16="http://schemas.microsoft.com/office/drawing/2014/main" id="{64FE020F-E1A7-404B-B847-A916BC8333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2862" y="1762018"/>
            <a:ext cx="2538307" cy="1903730"/>
          </a:xfrm>
          <a:prstGeom prst="rect">
            <a:avLst/>
          </a:prstGeom>
        </p:spPr>
      </p:pic>
      <p:pic>
        <p:nvPicPr>
          <p:cNvPr id="9" name="Picture 8">
            <a:extLst>
              <a:ext uri="{FF2B5EF4-FFF2-40B4-BE49-F238E27FC236}">
                <a16:creationId xmlns:a16="http://schemas.microsoft.com/office/drawing/2014/main" id="{74B27A53-3914-4266-B1BC-93B5D52877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02861" y="4024452"/>
            <a:ext cx="2538307" cy="1903730"/>
          </a:xfrm>
          <a:prstGeom prst="rect">
            <a:avLst/>
          </a:prstGeom>
        </p:spPr>
      </p:pic>
      <p:pic>
        <p:nvPicPr>
          <p:cNvPr id="11" name="Picture 10">
            <a:extLst>
              <a:ext uri="{FF2B5EF4-FFF2-40B4-BE49-F238E27FC236}">
                <a16:creationId xmlns:a16="http://schemas.microsoft.com/office/drawing/2014/main" id="{036980E3-C405-4785-849D-EF7977E1D1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831" y="1743356"/>
            <a:ext cx="2538307" cy="1903730"/>
          </a:xfrm>
          <a:prstGeom prst="rect">
            <a:avLst/>
          </a:prstGeom>
        </p:spPr>
      </p:pic>
      <p:pic>
        <p:nvPicPr>
          <p:cNvPr id="13" name="Picture 12">
            <a:extLst>
              <a:ext uri="{FF2B5EF4-FFF2-40B4-BE49-F238E27FC236}">
                <a16:creationId xmlns:a16="http://schemas.microsoft.com/office/drawing/2014/main" id="{C5482F87-38A4-4024-B007-D7BB7FA197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831" y="4019350"/>
            <a:ext cx="2538307" cy="1903730"/>
          </a:xfrm>
          <a:prstGeom prst="rect">
            <a:avLst/>
          </a:prstGeom>
        </p:spPr>
      </p:pic>
      <p:sp>
        <p:nvSpPr>
          <p:cNvPr id="20" name="Rectangle 19">
            <a:extLst>
              <a:ext uri="{FF2B5EF4-FFF2-40B4-BE49-F238E27FC236}">
                <a16:creationId xmlns:a16="http://schemas.microsoft.com/office/drawing/2014/main" id="{4579A489-4B22-CB14-84B2-56EFC7DF8282}"/>
              </a:ext>
            </a:extLst>
          </p:cNvPr>
          <p:cNvSpPr/>
          <p:nvPr/>
        </p:nvSpPr>
        <p:spPr>
          <a:xfrm>
            <a:off x="0" y="249650"/>
            <a:ext cx="12192000" cy="91730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itle 1">
            <a:extLst>
              <a:ext uri="{FF2B5EF4-FFF2-40B4-BE49-F238E27FC236}">
                <a16:creationId xmlns:a16="http://schemas.microsoft.com/office/drawing/2014/main" id="{DC195E76-739A-B9E8-F5E8-6131EDD7C30A}"/>
              </a:ext>
            </a:extLst>
          </p:cNvPr>
          <p:cNvSpPr txBox="1">
            <a:spLocks/>
          </p:cNvSpPr>
          <p:nvPr/>
        </p:nvSpPr>
        <p:spPr>
          <a:xfrm>
            <a:off x="838200" y="365125"/>
            <a:ext cx="10515600" cy="643279"/>
          </a:xfrm>
          <a:prstGeom prst="rect">
            <a:avLst/>
          </a:prstGeom>
        </p:spPr>
        <p:txBody>
          <a:bodyPr/>
          <a:lstStyle>
            <a:lvl1pPr algn="l" defTabSz="914400" rtl="0" eaLnBrk="1" latinLnBrk="0" hangingPunct="1">
              <a:lnSpc>
                <a:spcPct val="90000"/>
              </a:lnSpc>
              <a:spcBef>
                <a:spcPct val="0"/>
              </a:spcBef>
              <a:buNone/>
              <a:defRPr sz="3600" kern="1200">
                <a:solidFill>
                  <a:srgbClr val="003361"/>
                </a:solidFill>
                <a:latin typeface="Trebuchet MS" panose="020B0603020202020204" pitchFamily="34" charset="0"/>
                <a:ea typeface="+mj-ea"/>
                <a:cs typeface="+mj-cs"/>
              </a:defRPr>
            </a:lvl1pPr>
          </a:lstStyle>
          <a:p>
            <a:pPr algn="ctr"/>
            <a:r>
              <a:rPr lang="de-DE" dirty="0" err="1"/>
              <a:t>Results</a:t>
            </a:r>
            <a:r>
              <a:rPr lang="de-DE" dirty="0"/>
              <a:t>: </a:t>
            </a:r>
            <a:r>
              <a:rPr lang="de-DE" dirty="0" err="1"/>
              <a:t>tree</a:t>
            </a:r>
            <a:r>
              <a:rPr lang="de-DE" dirty="0"/>
              <a:t> </a:t>
            </a:r>
            <a:r>
              <a:rPr lang="de-DE" dirty="0" err="1"/>
              <a:t>seedling</a:t>
            </a:r>
            <a:r>
              <a:rPr lang="de-DE" dirty="0"/>
              <a:t> </a:t>
            </a:r>
            <a:r>
              <a:rPr lang="de-DE" dirty="0" err="1"/>
              <a:t>mortality</a:t>
            </a:r>
            <a:r>
              <a:rPr lang="de-DE" dirty="0"/>
              <a:t> </a:t>
            </a:r>
            <a:r>
              <a:rPr lang="de-DE" dirty="0" err="1"/>
              <a:t>rates</a:t>
            </a:r>
            <a:endParaRPr lang="de-DE" dirty="0"/>
          </a:p>
        </p:txBody>
      </p:sp>
    </p:spTree>
    <p:extLst>
      <p:ext uri="{BB962C8B-B14F-4D97-AF65-F5344CB8AC3E}">
        <p14:creationId xmlns:p14="http://schemas.microsoft.com/office/powerpoint/2010/main" val="1078365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5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148B-6A85-5C06-C883-0DBA73E55CF2}"/>
              </a:ext>
            </a:extLst>
          </p:cNvPr>
          <p:cNvSpPr>
            <a:spLocks noGrp="1"/>
          </p:cNvSpPr>
          <p:nvPr>
            <p:ph type="title"/>
          </p:nvPr>
        </p:nvSpPr>
        <p:spPr/>
        <p:txBody>
          <a:bodyPr/>
          <a:lstStyle/>
          <a:p>
            <a:endParaRPr lang="de-DE" dirty="0"/>
          </a:p>
        </p:txBody>
      </p:sp>
      <p:sp>
        <p:nvSpPr>
          <p:cNvPr id="5" name="Slide Number Placeholder 4">
            <a:extLst>
              <a:ext uri="{FF2B5EF4-FFF2-40B4-BE49-F238E27FC236}">
                <a16:creationId xmlns:a16="http://schemas.microsoft.com/office/drawing/2014/main" id="{5C0FFA2E-4475-4F17-98AA-B3FE0EA27977}"/>
              </a:ext>
            </a:extLst>
          </p:cNvPr>
          <p:cNvSpPr>
            <a:spLocks noGrp="1"/>
          </p:cNvSpPr>
          <p:nvPr>
            <p:ph type="sldNum" sz="quarter" idx="12"/>
          </p:nvPr>
        </p:nvSpPr>
        <p:spPr/>
        <p:txBody>
          <a:bodyPr/>
          <a:lstStyle/>
          <a:p>
            <a:fld id="{B9D61E7F-25FB-47A9-A605-BA77237FA667}" type="slidenum">
              <a:rPr lang="en-SE" smtClean="0"/>
              <a:t>6</a:t>
            </a:fld>
            <a:endParaRPr lang="en-SE"/>
          </a:p>
        </p:txBody>
      </p:sp>
      <p:sp>
        <p:nvSpPr>
          <p:cNvPr id="4" name="Footer Placeholder 3">
            <a:extLst>
              <a:ext uri="{FF2B5EF4-FFF2-40B4-BE49-F238E27FC236}">
                <a16:creationId xmlns:a16="http://schemas.microsoft.com/office/drawing/2014/main" id="{8EDD8A01-B036-4186-B900-F34F9A57FCE2}"/>
              </a:ext>
            </a:extLst>
          </p:cNvPr>
          <p:cNvSpPr>
            <a:spLocks noGrp="1"/>
          </p:cNvSpPr>
          <p:nvPr>
            <p:ph type="ftr" sz="quarter" idx="11"/>
          </p:nvPr>
        </p:nvSpPr>
        <p:spPr/>
        <p:txBody>
          <a:bodyPr/>
          <a:lstStyle/>
          <a:p>
            <a:endParaRPr lang="en-SE" dirty="0"/>
          </a:p>
        </p:txBody>
      </p:sp>
      <p:pic>
        <p:nvPicPr>
          <p:cNvPr id="15" name="Picture 14" descr="A group of boxes with different colored squares&#10;&#10;AI-generated content may be incorrect.">
            <a:extLst>
              <a:ext uri="{FF2B5EF4-FFF2-40B4-BE49-F238E27FC236}">
                <a16:creationId xmlns:a16="http://schemas.microsoft.com/office/drawing/2014/main" id="{D4042E34-EEE0-1C20-1EE8-8017FCAC2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3104" y="1490921"/>
            <a:ext cx="7130594" cy="5347946"/>
          </a:xfrm>
          <a:prstGeom prst="rect">
            <a:avLst/>
          </a:prstGeom>
        </p:spPr>
      </p:pic>
      <p:sp>
        <p:nvSpPr>
          <p:cNvPr id="6" name="Rectangle 5">
            <a:extLst>
              <a:ext uri="{FF2B5EF4-FFF2-40B4-BE49-F238E27FC236}">
                <a16:creationId xmlns:a16="http://schemas.microsoft.com/office/drawing/2014/main" id="{2E1871C2-F44D-D0E2-0258-A08317FED81E}"/>
              </a:ext>
            </a:extLst>
          </p:cNvPr>
          <p:cNvSpPr/>
          <p:nvPr/>
        </p:nvSpPr>
        <p:spPr>
          <a:xfrm>
            <a:off x="4116" y="402050"/>
            <a:ext cx="12192000" cy="91730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le 1">
            <a:extLst>
              <a:ext uri="{FF2B5EF4-FFF2-40B4-BE49-F238E27FC236}">
                <a16:creationId xmlns:a16="http://schemas.microsoft.com/office/drawing/2014/main" id="{8474406B-1084-B0AF-59EE-C0256C223288}"/>
              </a:ext>
            </a:extLst>
          </p:cNvPr>
          <p:cNvSpPr txBox="1">
            <a:spLocks/>
          </p:cNvSpPr>
          <p:nvPr/>
        </p:nvSpPr>
        <p:spPr>
          <a:xfrm>
            <a:off x="990600" y="517525"/>
            <a:ext cx="10515600" cy="643279"/>
          </a:xfrm>
          <a:prstGeom prst="rect">
            <a:avLst/>
          </a:prstGeom>
        </p:spPr>
        <p:txBody>
          <a:bodyPr/>
          <a:lstStyle>
            <a:lvl1pPr algn="l" defTabSz="914400" rtl="0" eaLnBrk="1" latinLnBrk="0" hangingPunct="1">
              <a:lnSpc>
                <a:spcPct val="90000"/>
              </a:lnSpc>
              <a:spcBef>
                <a:spcPct val="0"/>
              </a:spcBef>
              <a:buNone/>
              <a:defRPr sz="3600" kern="1200">
                <a:solidFill>
                  <a:srgbClr val="003361"/>
                </a:solidFill>
                <a:latin typeface="Trebuchet MS" panose="020B0603020202020204" pitchFamily="34" charset="0"/>
                <a:ea typeface="+mj-ea"/>
                <a:cs typeface="+mj-cs"/>
              </a:defRPr>
            </a:lvl1pPr>
          </a:lstStyle>
          <a:p>
            <a:pPr algn="ctr"/>
            <a:r>
              <a:rPr lang="de-DE" dirty="0" err="1"/>
              <a:t>Results</a:t>
            </a:r>
            <a:r>
              <a:rPr lang="de-DE" dirty="0"/>
              <a:t>: </a:t>
            </a:r>
            <a:r>
              <a:rPr lang="de-DE" dirty="0" err="1"/>
              <a:t>soil</a:t>
            </a:r>
            <a:r>
              <a:rPr lang="de-DE" dirty="0"/>
              <a:t> </a:t>
            </a:r>
            <a:r>
              <a:rPr lang="de-DE" dirty="0" err="1"/>
              <a:t>amendments</a:t>
            </a:r>
            <a:endParaRPr lang="de-DE" dirty="0"/>
          </a:p>
        </p:txBody>
      </p:sp>
      <p:pic>
        <p:nvPicPr>
          <p:cNvPr id="8" name="Grafik 33">
            <a:extLst>
              <a:ext uri="{FF2B5EF4-FFF2-40B4-BE49-F238E27FC236}">
                <a16:creationId xmlns:a16="http://schemas.microsoft.com/office/drawing/2014/main" id="{56029A3D-03EB-8E75-57C5-AA9250913903}"/>
              </a:ext>
            </a:extLst>
          </p:cNvPr>
          <p:cNvPicPr>
            <a:picLocks noChangeAspect="1"/>
          </p:cNvPicPr>
          <p:nvPr/>
        </p:nvPicPr>
        <p:blipFill>
          <a:blip r:embed="rId4"/>
          <a:stretch>
            <a:fillRect/>
          </a:stretch>
        </p:blipFill>
        <p:spPr>
          <a:xfrm>
            <a:off x="6802240" y="951850"/>
            <a:ext cx="1035311" cy="1035311"/>
          </a:xfrm>
          <a:prstGeom prst="rect">
            <a:avLst/>
          </a:prstGeom>
        </p:spPr>
      </p:pic>
      <p:pic>
        <p:nvPicPr>
          <p:cNvPr id="9" name="Grafik 34">
            <a:extLst>
              <a:ext uri="{FF2B5EF4-FFF2-40B4-BE49-F238E27FC236}">
                <a16:creationId xmlns:a16="http://schemas.microsoft.com/office/drawing/2014/main" id="{0FFC1645-86A7-DE74-EBE6-A2741C5EE1F6}"/>
              </a:ext>
            </a:extLst>
          </p:cNvPr>
          <p:cNvPicPr>
            <a:picLocks noChangeAspect="1"/>
          </p:cNvPicPr>
          <p:nvPr/>
        </p:nvPicPr>
        <p:blipFill>
          <a:blip r:embed="rId5"/>
          <a:stretch>
            <a:fillRect/>
          </a:stretch>
        </p:blipFill>
        <p:spPr>
          <a:xfrm>
            <a:off x="4798488" y="1032125"/>
            <a:ext cx="805259" cy="805259"/>
          </a:xfrm>
          <a:prstGeom prst="rect">
            <a:avLst/>
          </a:prstGeom>
        </p:spPr>
      </p:pic>
      <p:pic>
        <p:nvPicPr>
          <p:cNvPr id="10" name="Grafik 32">
            <a:extLst>
              <a:ext uri="{FF2B5EF4-FFF2-40B4-BE49-F238E27FC236}">
                <a16:creationId xmlns:a16="http://schemas.microsoft.com/office/drawing/2014/main" id="{221B6A3F-182F-94FD-1969-B86E1740BEFC}"/>
              </a:ext>
            </a:extLst>
          </p:cNvPr>
          <p:cNvPicPr>
            <a:picLocks noChangeAspect="1"/>
          </p:cNvPicPr>
          <p:nvPr/>
        </p:nvPicPr>
        <p:blipFill>
          <a:blip r:embed="rId6"/>
          <a:stretch>
            <a:fillRect/>
          </a:stretch>
        </p:blipFill>
        <p:spPr>
          <a:xfrm>
            <a:off x="9342408" y="1248295"/>
            <a:ext cx="474046" cy="555966"/>
          </a:xfrm>
          <a:prstGeom prst="rect">
            <a:avLst/>
          </a:prstGeom>
        </p:spPr>
      </p:pic>
    </p:spTree>
    <p:extLst>
      <p:ext uri="{BB962C8B-B14F-4D97-AF65-F5344CB8AC3E}">
        <p14:creationId xmlns:p14="http://schemas.microsoft.com/office/powerpoint/2010/main" val="570674565"/>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graph with different colored bars&#10;&#10;AI-generated content may be incorrect.">
            <a:extLst>
              <a:ext uri="{FF2B5EF4-FFF2-40B4-BE49-F238E27FC236}">
                <a16:creationId xmlns:a16="http://schemas.microsoft.com/office/drawing/2014/main" id="{2B42DF83-8790-FAE7-9842-7EAE986AC68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333" r="80572"/>
          <a:stretch>
            <a:fillRect/>
          </a:stretch>
        </p:blipFill>
        <p:spPr>
          <a:xfrm>
            <a:off x="500119" y="1839577"/>
            <a:ext cx="919833" cy="4572000"/>
          </a:xfrm>
          <a:prstGeom prst="rect">
            <a:avLst/>
          </a:prstGeom>
        </p:spPr>
      </p:pic>
      <p:sp>
        <p:nvSpPr>
          <p:cNvPr id="2" name="Rectangle 1">
            <a:extLst>
              <a:ext uri="{FF2B5EF4-FFF2-40B4-BE49-F238E27FC236}">
                <a16:creationId xmlns:a16="http://schemas.microsoft.com/office/drawing/2014/main" id="{9AEB1D23-1DA9-5BF7-76D4-00F946F5F81F}"/>
              </a:ext>
            </a:extLst>
          </p:cNvPr>
          <p:cNvSpPr/>
          <p:nvPr/>
        </p:nvSpPr>
        <p:spPr>
          <a:xfrm>
            <a:off x="0" y="267046"/>
            <a:ext cx="12192000" cy="91730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le 1">
            <a:extLst>
              <a:ext uri="{FF2B5EF4-FFF2-40B4-BE49-F238E27FC236}">
                <a16:creationId xmlns:a16="http://schemas.microsoft.com/office/drawing/2014/main" id="{1953FFE6-E56E-1EB8-E04F-D957FA8E9053}"/>
              </a:ext>
            </a:extLst>
          </p:cNvPr>
          <p:cNvSpPr txBox="1">
            <a:spLocks/>
          </p:cNvSpPr>
          <p:nvPr/>
        </p:nvSpPr>
        <p:spPr>
          <a:xfrm>
            <a:off x="975489" y="381860"/>
            <a:ext cx="10515600" cy="643279"/>
          </a:xfrm>
          <a:prstGeom prst="rect">
            <a:avLst/>
          </a:prstGeom>
        </p:spPr>
        <p:txBody>
          <a:bodyPr/>
          <a:lstStyle>
            <a:lvl1pPr algn="l" defTabSz="914400" rtl="0" eaLnBrk="1" latinLnBrk="0" hangingPunct="1">
              <a:lnSpc>
                <a:spcPct val="90000"/>
              </a:lnSpc>
              <a:spcBef>
                <a:spcPct val="0"/>
              </a:spcBef>
              <a:buNone/>
              <a:defRPr sz="3600" kern="1200">
                <a:solidFill>
                  <a:srgbClr val="003361"/>
                </a:solidFill>
                <a:latin typeface="Trebuchet MS" panose="020B0603020202020204" pitchFamily="34" charset="0"/>
                <a:ea typeface="+mj-ea"/>
                <a:cs typeface="+mj-cs"/>
              </a:defRPr>
            </a:lvl1pPr>
          </a:lstStyle>
          <a:p>
            <a:pPr algn="ctr"/>
            <a:r>
              <a:rPr lang="de-DE" dirty="0" err="1"/>
              <a:t>What</a:t>
            </a:r>
            <a:r>
              <a:rPr lang="de-DE" dirty="0"/>
              <a:t> </a:t>
            </a:r>
            <a:r>
              <a:rPr lang="de-DE" dirty="0" err="1"/>
              <a:t>drives</a:t>
            </a:r>
            <a:r>
              <a:rPr lang="de-DE" dirty="0"/>
              <a:t> </a:t>
            </a:r>
            <a:r>
              <a:rPr lang="de-DE" dirty="0" err="1"/>
              <a:t>seedling</a:t>
            </a:r>
            <a:r>
              <a:rPr lang="de-DE" dirty="0"/>
              <a:t> </a:t>
            </a:r>
            <a:r>
              <a:rPr lang="de-DE" dirty="0" err="1"/>
              <a:t>mortality</a:t>
            </a:r>
            <a:r>
              <a:rPr lang="de-DE" dirty="0"/>
              <a:t>?</a:t>
            </a:r>
          </a:p>
        </p:txBody>
      </p:sp>
      <p:sp>
        <p:nvSpPr>
          <p:cNvPr id="4" name="Footer Placeholder 3">
            <a:extLst>
              <a:ext uri="{FF2B5EF4-FFF2-40B4-BE49-F238E27FC236}">
                <a16:creationId xmlns:a16="http://schemas.microsoft.com/office/drawing/2014/main" id="{CD30E692-1CD0-41BA-8398-07430117F6A2}"/>
              </a:ext>
            </a:extLst>
          </p:cNvPr>
          <p:cNvSpPr>
            <a:spLocks noGrp="1"/>
          </p:cNvSpPr>
          <p:nvPr>
            <p:ph type="ftr" sz="quarter" idx="11"/>
          </p:nvPr>
        </p:nvSpPr>
        <p:spPr/>
        <p:txBody>
          <a:bodyPr/>
          <a:lstStyle/>
          <a:p>
            <a:endParaRPr lang="en-SE"/>
          </a:p>
        </p:txBody>
      </p:sp>
      <p:pic>
        <p:nvPicPr>
          <p:cNvPr id="16" name="Picture 15" descr="A graph with different colored bars&#10;&#10;AI-generated content may be incorrect.">
            <a:extLst>
              <a:ext uri="{FF2B5EF4-FFF2-40B4-BE49-F238E27FC236}">
                <a16:creationId xmlns:a16="http://schemas.microsoft.com/office/drawing/2014/main" id="{D9851339-731E-6977-FA39-BF93C7CAFF20}"/>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333"/>
          <a:stretch>
            <a:fillRect/>
          </a:stretch>
        </p:blipFill>
        <p:spPr>
          <a:xfrm>
            <a:off x="6367429" y="1826573"/>
            <a:ext cx="5524498" cy="4572000"/>
          </a:xfrm>
          <a:prstGeom prst="rect">
            <a:avLst/>
          </a:prstGeom>
        </p:spPr>
      </p:pic>
      <p:pic>
        <p:nvPicPr>
          <p:cNvPr id="17" name="Grafik 33">
            <a:extLst>
              <a:ext uri="{FF2B5EF4-FFF2-40B4-BE49-F238E27FC236}">
                <a16:creationId xmlns:a16="http://schemas.microsoft.com/office/drawing/2014/main" id="{C1AC7915-04B9-84A4-B83A-B7BADF2F1376}"/>
              </a:ext>
            </a:extLst>
          </p:cNvPr>
          <p:cNvPicPr>
            <a:picLocks noChangeAspect="1"/>
          </p:cNvPicPr>
          <p:nvPr/>
        </p:nvPicPr>
        <p:blipFill>
          <a:blip r:embed="rId5"/>
          <a:stretch>
            <a:fillRect/>
          </a:stretch>
        </p:blipFill>
        <p:spPr>
          <a:xfrm>
            <a:off x="10453148" y="459427"/>
            <a:ext cx="1878712" cy="1878712"/>
          </a:xfrm>
          <a:prstGeom prst="rect">
            <a:avLst/>
          </a:prstGeom>
        </p:spPr>
      </p:pic>
      <p:pic>
        <p:nvPicPr>
          <p:cNvPr id="34" name="Picture 33">
            <a:extLst>
              <a:ext uri="{FF2B5EF4-FFF2-40B4-BE49-F238E27FC236}">
                <a16:creationId xmlns:a16="http://schemas.microsoft.com/office/drawing/2014/main" id="{0F660E32-699F-95A7-7F65-42FECAEE6E4F}"/>
              </a:ext>
            </a:extLst>
          </p:cNvPr>
          <p:cNvPicPr>
            <a:picLocks noChangeAspect="1"/>
          </p:cNvPicPr>
          <p:nvPr/>
        </p:nvPicPr>
        <p:blipFill>
          <a:blip r:embed="rId6"/>
          <a:stretch>
            <a:fillRect/>
          </a:stretch>
        </p:blipFill>
        <p:spPr>
          <a:xfrm>
            <a:off x="10330089" y="5298908"/>
            <a:ext cx="1422093" cy="687540"/>
          </a:xfrm>
          <a:prstGeom prst="rect">
            <a:avLst/>
          </a:prstGeom>
        </p:spPr>
      </p:pic>
      <p:sp>
        <p:nvSpPr>
          <p:cNvPr id="18" name="TextBox 17">
            <a:extLst>
              <a:ext uri="{FF2B5EF4-FFF2-40B4-BE49-F238E27FC236}">
                <a16:creationId xmlns:a16="http://schemas.microsoft.com/office/drawing/2014/main" id="{EF8825F5-49CB-A7F1-BC86-51219100F568}"/>
              </a:ext>
            </a:extLst>
          </p:cNvPr>
          <p:cNvSpPr txBox="1"/>
          <p:nvPr/>
        </p:nvSpPr>
        <p:spPr>
          <a:xfrm>
            <a:off x="5851376" y="2176880"/>
            <a:ext cx="1367618" cy="307777"/>
          </a:xfrm>
          <a:prstGeom prst="rect">
            <a:avLst/>
          </a:prstGeom>
          <a:solidFill>
            <a:schemeClr val="bg1"/>
          </a:solidFill>
        </p:spPr>
        <p:txBody>
          <a:bodyPr wrap="none" rtlCol="0">
            <a:spAutoFit/>
          </a:bodyPr>
          <a:lstStyle/>
          <a:p>
            <a:r>
              <a:rPr lang="de-DE" sz="1400" dirty="0" err="1"/>
              <a:t>soil</a:t>
            </a:r>
            <a:r>
              <a:rPr lang="de-DE" sz="1400" dirty="0"/>
              <a:t> </a:t>
            </a:r>
            <a:r>
              <a:rPr lang="de-DE" sz="1400" dirty="0" err="1"/>
              <a:t>amendment</a:t>
            </a:r>
            <a:endParaRPr lang="de-DE" sz="1400" dirty="0"/>
          </a:p>
        </p:txBody>
      </p:sp>
      <p:sp>
        <p:nvSpPr>
          <p:cNvPr id="19" name="TextBox 18">
            <a:extLst>
              <a:ext uri="{FF2B5EF4-FFF2-40B4-BE49-F238E27FC236}">
                <a16:creationId xmlns:a16="http://schemas.microsoft.com/office/drawing/2014/main" id="{EC3728DC-5DCB-3427-90D8-5C36A7B176C8}"/>
              </a:ext>
            </a:extLst>
          </p:cNvPr>
          <p:cNvSpPr txBox="1"/>
          <p:nvPr/>
        </p:nvSpPr>
        <p:spPr>
          <a:xfrm>
            <a:off x="6020745" y="4091381"/>
            <a:ext cx="1188659" cy="307777"/>
          </a:xfrm>
          <a:prstGeom prst="rect">
            <a:avLst/>
          </a:prstGeom>
          <a:solidFill>
            <a:schemeClr val="bg1"/>
          </a:solidFill>
        </p:spPr>
        <p:txBody>
          <a:bodyPr wrap="none" rtlCol="0">
            <a:spAutoFit/>
          </a:bodyPr>
          <a:lstStyle/>
          <a:p>
            <a:r>
              <a:rPr lang="de-DE" sz="1400" dirty="0" err="1"/>
              <a:t>surface</a:t>
            </a:r>
            <a:r>
              <a:rPr lang="de-DE" sz="1400" dirty="0"/>
              <a:t> </a:t>
            </a:r>
            <a:r>
              <a:rPr lang="de-DE" sz="1400" dirty="0" err="1"/>
              <a:t>water</a:t>
            </a:r>
            <a:endParaRPr lang="de-DE" sz="1100" dirty="0"/>
          </a:p>
        </p:txBody>
      </p:sp>
      <p:sp>
        <p:nvSpPr>
          <p:cNvPr id="20" name="TextBox 19">
            <a:extLst>
              <a:ext uri="{FF2B5EF4-FFF2-40B4-BE49-F238E27FC236}">
                <a16:creationId xmlns:a16="http://schemas.microsoft.com/office/drawing/2014/main" id="{C492D982-9395-3572-AA46-2707AEED57E8}"/>
              </a:ext>
            </a:extLst>
          </p:cNvPr>
          <p:cNvSpPr txBox="1"/>
          <p:nvPr/>
        </p:nvSpPr>
        <p:spPr>
          <a:xfrm>
            <a:off x="6264696" y="3141672"/>
            <a:ext cx="958147" cy="307777"/>
          </a:xfrm>
          <a:prstGeom prst="rect">
            <a:avLst/>
          </a:prstGeom>
          <a:solidFill>
            <a:schemeClr val="bg1"/>
          </a:solidFill>
        </p:spPr>
        <p:txBody>
          <a:bodyPr wrap="none" rtlCol="0">
            <a:spAutoFit/>
          </a:bodyPr>
          <a:lstStyle/>
          <a:p>
            <a:r>
              <a:rPr lang="de-DE" sz="1400" dirty="0" err="1"/>
              <a:t>mesorelief</a:t>
            </a:r>
            <a:endParaRPr lang="de-DE" sz="1100" dirty="0"/>
          </a:p>
        </p:txBody>
      </p:sp>
      <p:sp>
        <p:nvSpPr>
          <p:cNvPr id="24" name="TextBox 23">
            <a:extLst>
              <a:ext uri="{FF2B5EF4-FFF2-40B4-BE49-F238E27FC236}">
                <a16:creationId xmlns:a16="http://schemas.microsoft.com/office/drawing/2014/main" id="{24B8B94F-8466-F2E5-F038-A2DEAF7E9A48}"/>
              </a:ext>
            </a:extLst>
          </p:cNvPr>
          <p:cNvSpPr txBox="1"/>
          <p:nvPr/>
        </p:nvSpPr>
        <p:spPr>
          <a:xfrm>
            <a:off x="6038169" y="3441135"/>
            <a:ext cx="1164101" cy="307777"/>
          </a:xfrm>
          <a:prstGeom prst="rect">
            <a:avLst/>
          </a:prstGeom>
          <a:solidFill>
            <a:schemeClr val="bg1"/>
          </a:solidFill>
        </p:spPr>
        <p:txBody>
          <a:bodyPr wrap="none" rtlCol="0">
            <a:spAutoFit/>
          </a:bodyPr>
          <a:lstStyle/>
          <a:p>
            <a:r>
              <a:rPr lang="de-DE" sz="1400" dirty="0" err="1"/>
              <a:t>water</a:t>
            </a:r>
            <a:r>
              <a:rPr lang="de-DE" sz="1400" dirty="0"/>
              <a:t> </a:t>
            </a:r>
            <a:r>
              <a:rPr lang="de-DE" sz="1400" dirty="0" err="1"/>
              <a:t>budget</a:t>
            </a:r>
            <a:endParaRPr lang="de-DE" sz="1100" dirty="0"/>
          </a:p>
        </p:txBody>
      </p:sp>
      <p:sp>
        <p:nvSpPr>
          <p:cNvPr id="26" name="TextBox 25">
            <a:extLst>
              <a:ext uri="{FF2B5EF4-FFF2-40B4-BE49-F238E27FC236}">
                <a16:creationId xmlns:a16="http://schemas.microsoft.com/office/drawing/2014/main" id="{73E651DB-4DCB-BFB2-5B52-B9DB72EBD13C}"/>
              </a:ext>
            </a:extLst>
          </p:cNvPr>
          <p:cNvSpPr txBox="1"/>
          <p:nvPr/>
        </p:nvSpPr>
        <p:spPr>
          <a:xfrm>
            <a:off x="6256520" y="2808594"/>
            <a:ext cx="974498" cy="307777"/>
          </a:xfrm>
          <a:prstGeom prst="rect">
            <a:avLst/>
          </a:prstGeom>
          <a:solidFill>
            <a:schemeClr val="bg1"/>
          </a:solidFill>
        </p:spPr>
        <p:txBody>
          <a:bodyPr wrap="none" rtlCol="0">
            <a:spAutoFit/>
          </a:bodyPr>
          <a:lstStyle/>
          <a:p>
            <a:r>
              <a:rPr lang="de-DE" sz="1400" dirty="0" err="1"/>
              <a:t>microrelief</a:t>
            </a:r>
            <a:endParaRPr lang="de-DE" sz="1100" dirty="0"/>
          </a:p>
        </p:txBody>
      </p:sp>
      <p:sp>
        <p:nvSpPr>
          <p:cNvPr id="27" name="Arrow: Down 26">
            <a:extLst>
              <a:ext uri="{FF2B5EF4-FFF2-40B4-BE49-F238E27FC236}">
                <a16:creationId xmlns:a16="http://schemas.microsoft.com/office/drawing/2014/main" id="{A480CF3D-C167-FF5E-EF6D-8F1F02701998}"/>
              </a:ext>
            </a:extLst>
          </p:cNvPr>
          <p:cNvSpPr/>
          <p:nvPr/>
        </p:nvSpPr>
        <p:spPr>
          <a:xfrm rot="10800000">
            <a:off x="5889851" y="2921811"/>
            <a:ext cx="131254" cy="10999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rrow: Down 27">
            <a:extLst>
              <a:ext uri="{FF2B5EF4-FFF2-40B4-BE49-F238E27FC236}">
                <a16:creationId xmlns:a16="http://schemas.microsoft.com/office/drawing/2014/main" id="{548FADC5-2DCD-7905-BE9F-BFD9D723DED3}"/>
              </a:ext>
            </a:extLst>
          </p:cNvPr>
          <p:cNvSpPr/>
          <p:nvPr/>
        </p:nvSpPr>
        <p:spPr>
          <a:xfrm>
            <a:off x="5843003" y="3242805"/>
            <a:ext cx="141514" cy="1130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rrow: Down 28">
            <a:extLst>
              <a:ext uri="{FF2B5EF4-FFF2-40B4-BE49-F238E27FC236}">
                <a16:creationId xmlns:a16="http://schemas.microsoft.com/office/drawing/2014/main" id="{069E98D2-F141-CAA0-947D-F0FDE4F37D75}"/>
              </a:ext>
            </a:extLst>
          </p:cNvPr>
          <p:cNvSpPr/>
          <p:nvPr/>
        </p:nvSpPr>
        <p:spPr>
          <a:xfrm>
            <a:off x="5872107" y="4205887"/>
            <a:ext cx="141514" cy="1130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rrow: Down 30">
            <a:extLst>
              <a:ext uri="{FF2B5EF4-FFF2-40B4-BE49-F238E27FC236}">
                <a16:creationId xmlns:a16="http://schemas.microsoft.com/office/drawing/2014/main" id="{3C73FE88-C453-E2D6-8002-550C2AAC87DE}"/>
              </a:ext>
            </a:extLst>
          </p:cNvPr>
          <p:cNvSpPr/>
          <p:nvPr/>
        </p:nvSpPr>
        <p:spPr>
          <a:xfrm>
            <a:off x="5861794" y="3577779"/>
            <a:ext cx="141514" cy="1130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 name="Grafik 34">
            <a:extLst>
              <a:ext uri="{FF2B5EF4-FFF2-40B4-BE49-F238E27FC236}">
                <a16:creationId xmlns:a16="http://schemas.microsoft.com/office/drawing/2014/main" id="{FCC8C471-358F-AE07-155B-0C2D72DEC5BD}"/>
              </a:ext>
            </a:extLst>
          </p:cNvPr>
          <p:cNvPicPr>
            <a:picLocks noChangeAspect="1"/>
          </p:cNvPicPr>
          <p:nvPr/>
        </p:nvPicPr>
        <p:blipFill>
          <a:blip r:embed="rId7"/>
          <a:stretch>
            <a:fillRect/>
          </a:stretch>
        </p:blipFill>
        <p:spPr>
          <a:xfrm>
            <a:off x="1087658" y="703499"/>
            <a:ext cx="1411360" cy="1411360"/>
          </a:xfrm>
          <a:prstGeom prst="rect">
            <a:avLst/>
          </a:prstGeom>
        </p:spPr>
      </p:pic>
      <p:pic>
        <p:nvPicPr>
          <p:cNvPr id="42" name="Picture 41" descr="A graph with different colored bars&#10;&#10;AI-generated content may be incorrect.">
            <a:extLst>
              <a:ext uri="{FF2B5EF4-FFF2-40B4-BE49-F238E27FC236}">
                <a16:creationId xmlns:a16="http://schemas.microsoft.com/office/drawing/2014/main" id="{D6DEED3D-0C25-BAE9-434B-A847490D0EC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749" t="-1" r="-667" b="1"/>
          <a:stretch>
            <a:fillRect/>
          </a:stretch>
        </p:blipFill>
        <p:spPr>
          <a:xfrm>
            <a:off x="1390017" y="1839575"/>
            <a:ext cx="4452986" cy="4572000"/>
          </a:xfrm>
          <a:prstGeom prst="rect">
            <a:avLst/>
          </a:prstGeom>
        </p:spPr>
      </p:pic>
      <p:pic>
        <p:nvPicPr>
          <p:cNvPr id="43" name="Picture 42">
            <a:extLst>
              <a:ext uri="{FF2B5EF4-FFF2-40B4-BE49-F238E27FC236}">
                <a16:creationId xmlns:a16="http://schemas.microsoft.com/office/drawing/2014/main" id="{FA21BB76-653D-B24A-4164-95B2BB1FC53C}"/>
              </a:ext>
            </a:extLst>
          </p:cNvPr>
          <p:cNvPicPr>
            <a:picLocks noChangeAspect="1"/>
          </p:cNvPicPr>
          <p:nvPr/>
        </p:nvPicPr>
        <p:blipFill>
          <a:blip r:embed="rId8"/>
          <a:stretch>
            <a:fillRect/>
          </a:stretch>
        </p:blipFill>
        <p:spPr>
          <a:xfrm>
            <a:off x="4520049" y="5439497"/>
            <a:ext cx="984939" cy="475488"/>
          </a:xfrm>
          <a:prstGeom prst="rect">
            <a:avLst/>
          </a:prstGeom>
        </p:spPr>
      </p:pic>
      <p:sp>
        <p:nvSpPr>
          <p:cNvPr id="44" name="TextBox 43">
            <a:extLst>
              <a:ext uri="{FF2B5EF4-FFF2-40B4-BE49-F238E27FC236}">
                <a16:creationId xmlns:a16="http://schemas.microsoft.com/office/drawing/2014/main" id="{0B20384A-0D35-B55B-AF6B-DC50F95AC21F}"/>
              </a:ext>
            </a:extLst>
          </p:cNvPr>
          <p:cNvSpPr txBox="1"/>
          <p:nvPr/>
        </p:nvSpPr>
        <p:spPr>
          <a:xfrm>
            <a:off x="341583" y="2498109"/>
            <a:ext cx="1019382" cy="307777"/>
          </a:xfrm>
          <a:prstGeom prst="rect">
            <a:avLst/>
          </a:prstGeom>
          <a:solidFill>
            <a:schemeClr val="bg1"/>
          </a:solidFill>
        </p:spPr>
        <p:txBody>
          <a:bodyPr wrap="none" rtlCol="0">
            <a:spAutoFit/>
          </a:bodyPr>
          <a:lstStyle/>
          <a:p>
            <a:r>
              <a:rPr lang="de-DE" sz="1400" dirty="0" err="1"/>
              <a:t>macrorelief</a:t>
            </a:r>
            <a:endParaRPr lang="de-DE" sz="1100" dirty="0"/>
          </a:p>
        </p:txBody>
      </p:sp>
      <p:sp>
        <p:nvSpPr>
          <p:cNvPr id="45" name="TextBox 44">
            <a:extLst>
              <a:ext uri="{FF2B5EF4-FFF2-40B4-BE49-F238E27FC236}">
                <a16:creationId xmlns:a16="http://schemas.microsoft.com/office/drawing/2014/main" id="{3C54DC7D-5493-286A-1B12-9B6F402D5525}"/>
              </a:ext>
            </a:extLst>
          </p:cNvPr>
          <p:cNvSpPr txBox="1"/>
          <p:nvPr/>
        </p:nvSpPr>
        <p:spPr>
          <a:xfrm>
            <a:off x="-21137" y="2189150"/>
            <a:ext cx="1367618" cy="307777"/>
          </a:xfrm>
          <a:prstGeom prst="rect">
            <a:avLst/>
          </a:prstGeom>
          <a:solidFill>
            <a:schemeClr val="bg1"/>
          </a:solidFill>
        </p:spPr>
        <p:txBody>
          <a:bodyPr wrap="none" rtlCol="0">
            <a:spAutoFit/>
          </a:bodyPr>
          <a:lstStyle/>
          <a:p>
            <a:r>
              <a:rPr lang="de-DE" sz="1400" dirty="0" err="1"/>
              <a:t>soil</a:t>
            </a:r>
            <a:r>
              <a:rPr lang="de-DE" sz="1400" dirty="0"/>
              <a:t> </a:t>
            </a:r>
            <a:r>
              <a:rPr lang="de-DE" sz="1400" dirty="0" err="1"/>
              <a:t>amendment</a:t>
            </a:r>
            <a:endParaRPr lang="de-DE" sz="1400" dirty="0"/>
          </a:p>
        </p:txBody>
      </p:sp>
      <p:sp>
        <p:nvSpPr>
          <p:cNvPr id="46" name="TextBox 45">
            <a:extLst>
              <a:ext uri="{FF2B5EF4-FFF2-40B4-BE49-F238E27FC236}">
                <a16:creationId xmlns:a16="http://schemas.microsoft.com/office/drawing/2014/main" id="{4C3A4DC5-E71E-284F-DD78-C002670500B8}"/>
              </a:ext>
            </a:extLst>
          </p:cNvPr>
          <p:cNvSpPr txBox="1"/>
          <p:nvPr/>
        </p:nvSpPr>
        <p:spPr>
          <a:xfrm>
            <a:off x="172505" y="3123002"/>
            <a:ext cx="1188659" cy="307777"/>
          </a:xfrm>
          <a:prstGeom prst="rect">
            <a:avLst/>
          </a:prstGeom>
          <a:solidFill>
            <a:schemeClr val="bg1"/>
          </a:solidFill>
        </p:spPr>
        <p:txBody>
          <a:bodyPr wrap="none" rtlCol="0">
            <a:spAutoFit/>
          </a:bodyPr>
          <a:lstStyle/>
          <a:p>
            <a:r>
              <a:rPr lang="de-DE" sz="1400" dirty="0" err="1"/>
              <a:t>surface</a:t>
            </a:r>
            <a:r>
              <a:rPr lang="de-DE" sz="1400" dirty="0"/>
              <a:t> </a:t>
            </a:r>
            <a:r>
              <a:rPr lang="de-DE" sz="1400" dirty="0" err="1"/>
              <a:t>water</a:t>
            </a:r>
            <a:endParaRPr lang="de-DE" sz="1100" dirty="0"/>
          </a:p>
        </p:txBody>
      </p:sp>
      <p:sp>
        <p:nvSpPr>
          <p:cNvPr id="47" name="TextBox 46">
            <a:extLst>
              <a:ext uri="{FF2B5EF4-FFF2-40B4-BE49-F238E27FC236}">
                <a16:creationId xmlns:a16="http://schemas.microsoft.com/office/drawing/2014/main" id="{7BAF3C8A-A24D-50E6-3810-8A76B941812A}"/>
              </a:ext>
            </a:extLst>
          </p:cNvPr>
          <p:cNvSpPr txBox="1"/>
          <p:nvPr/>
        </p:nvSpPr>
        <p:spPr>
          <a:xfrm>
            <a:off x="392328" y="3721703"/>
            <a:ext cx="958147" cy="307777"/>
          </a:xfrm>
          <a:prstGeom prst="rect">
            <a:avLst/>
          </a:prstGeom>
          <a:solidFill>
            <a:schemeClr val="bg1"/>
          </a:solidFill>
        </p:spPr>
        <p:txBody>
          <a:bodyPr wrap="none" rtlCol="0">
            <a:spAutoFit/>
          </a:bodyPr>
          <a:lstStyle/>
          <a:p>
            <a:r>
              <a:rPr lang="de-DE" sz="1400" dirty="0" err="1"/>
              <a:t>mesorelief</a:t>
            </a:r>
            <a:endParaRPr lang="de-DE" sz="1100" dirty="0"/>
          </a:p>
        </p:txBody>
      </p:sp>
      <p:sp>
        <p:nvSpPr>
          <p:cNvPr id="49" name="TextBox 48">
            <a:extLst>
              <a:ext uri="{FF2B5EF4-FFF2-40B4-BE49-F238E27FC236}">
                <a16:creationId xmlns:a16="http://schemas.microsoft.com/office/drawing/2014/main" id="{05F1056C-7A2A-1605-D499-6840A3FC2BE9}"/>
              </a:ext>
            </a:extLst>
          </p:cNvPr>
          <p:cNvSpPr txBox="1"/>
          <p:nvPr/>
        </p:nvSpPr>
        <p:spPr>
          <a:xfrm>
            <a:off x="170867" y="3378604"/>
            <a:ext cx="1164101" cy="307777"/>
          </a:xfrm>
          <a:prstGeom prst="rect">
            <a:avLst/>
          </a:prstGeom>
          <a:solidFill>
            <a:schemeClr val="bg1"/>
          </a:solidFill>
        </p:spPr>
        <p:txBody>
          <a:bodyPr wrap="none" rtlCol="0">
            <a:spAutoFit/>
          </a:bodyPr>
          <a:lstStyle/>
          <a:p>
            <a:r>
              <a:rPr lang="de-DE" sz="1400" dirty="0" err="1"/>
              <a:t>water</a:t>
            </a:r>
            <a:r>
              <a:rPr lang="de-DE" sz="1400" dirty="0"/>
              <a:t> </a:t>
            </a:r>
            <a:r>
              <a:rPr lang="de-DE" sz="1400" dirty="0" err="1"/>
              <a:t>budget</a:t>
            </a:r>
            <a:endParaRPr lang="de-DE" sz="1100" dirty="0"/>
          </a:p>
        </p:txBody>
      </p:sp>
      <p:sp>
        <p:nvSpPr>
          <p:cNvPr id="51" name="Arrow: Down 50">
            <a:extLst>
              <a:ext uri="{FF2B5EF4-FFF2-40B4-BE49-F238E27FC236}">
                <a16:creationId xmlns:a16="http://schemas.microsoft.com/office/drawing/2014/main" id="{8754983A-197C-B511-D1A1-90E8F19A1A20}"/>
              </a:ext>
            </a:extLst>
          </p:cNvPr>
          <p:cNvSpPr/>
          <p:nvPr/>
        </p:nvSpPr>
        <p:spPr>
          <a:xfrm rot="10800000">
            <a:off x="60398" y="2614006"/>
            <a:ext cx="131254" cy="10999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Arrow: Down 51">
            <a:extLst>
              <a:ext uri="{FF2B5EF4-FFF2-40B4-BE49-F238E27FC236}">
                <a16:creationId xmlns:a16="http://schemas.microsoft.com/office/drawing/2014/main" id="{F60504A8-54DF-0FB4-690D-CE785598A48C}"/>
              </a:ext>
            </a:extLst>
          </p:cNvPr>
          <p:cNvSpPr/>
          <p:nvPr/>
        </p:nvSpPr>
        <p:spPr>
          <a:xfrm rot="10800000">
            <a:off x="61385" y="3485136"/>
            <a:ext cx="131254" cy="10999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rrow: Down 52">
            <a:extLst>
              <a:ext uri="{FF2B5EF4-FFF2-40B4-BE49-F238E27FC236}">
                <a16:creationId xmlns:a16="http://schemas.microsoft.com/office/drawing/2014/main" id="{CC7F6C05-E674-F903-58AD-D4E1ACC3ACFF}"/>
              </a:ext>
            </a:extLst>
          </p:cNvPr>
          <p:cNvSpPr/>
          <p:nvPr/>
        </p:nvSpPr>
        <p:spPr>
          <a:xfrm>
            <a:off x="51125" y="3230833"/>
            <a:ext cx="141514" cy="1130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Arrow: Down 54">
            <a:extLst>
              <a:ext uri="{FF2B5EF4-FFF2-40B4-BE49-F238E27FC236}">
                <a16:creationId xmlns:a16="http://schemas.microsoft.com/office/drawing/2014/main" id="{03B46512-C91A-1B02-768C-7855D6606105}"/>
              </a:ext>
            </a:extLst>
          </p:cNvPr>
          <p:cNvSpPr/>
          <p:nvPr/>
        </p:nvSpPr>
        <p:spPr>
          <a:xfrm>
            <a:off x="63314" y="3828937"/>
            <a:ext cx="141514" cy="1130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0107497"/>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1" grpId="0" animBg="1"/>
      <p:bldP spid="51" grpId="0" animBg="1"/>
      <p:bldP spid="52" grpId="0" animBg="1"/>
      <p:bldP spid="53"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9F95B37-3570-A89A-F44D-DDE24C10A330}"/>
              </a:ext>
            </a:extLst>
          </p:cNvPr>
          <p:cNvPicPr>
            <a:picLocks noChangeAspect="1"/>
          </p:cNvPicPr>
          <p:nvPr/>
        </p:nvPicPr>
        <p:blipFill>
          <a:blip r:embed="rId3"/>
          <a:stretch>
            <a:fillRect/>
          </a:stretch>
        </p:blipFill>
        <p:spPr>
          <a:xfrm>
            <a:off x="1338936" y="1183818"/>
            <a:ext cx="5912877" cy="3668173"/>
          </a:xfrm>
          <a:prstGeom prst="rect">
            <a:avLst/>
          </a:prstGeom>
        </p:spPr>
      </p:pic>
      <p:sp>
        <p:nvSpPr>
          <p:cNvPr id="27" name="Rectangle 26">
            <a:extLst>
              <a:ext uri="{FF2B5EF4-FFF2-40B4-BE49-F238E27FC236}">
                <a16:creationId xmlns:a16="http://schemas.microsoft.com/office/drawing/2014/main" id="{92A05BD3-C4EF-20EA-7C63-5BE1F30BA357}"/>
              </a:ext>
            </a:extLst>
          </p:cNvPr>
          <p:cNvSpPr/>
          <p:nvPr/>
        </p:nvSpPr>
        <p:spPr>
          <a:xfrm>
            <a:off x="0" y="267046"/>
            <a:ext cx="12192000" cy="91730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le 6">
            <a:extLst>
              <a:ext uri="{FF2B5EF4-FFF2-40B4-BE49-F238E27FC236}">
                <a16:creationId xmlns:a16="http://schemas.microsoft.com/office/drawing/2014/main" id="{86A71E3D-AB10-82B5-F4B9-062476F03F91}"/>
              </a:ext>
            </a:extLst>
          </p:cNvPr>
          <p:cNvSpPr>
            <a:spLocks noGrp="1"/>
          </p:cNvSpPr>
          <p:nvPr>
            <p:ph type="title"/>
          </p:nvPr>
        </p:nvSpPr>
        <p:spPr/>
        <p:txBody>
          <a:bodyPr/>
          <a:lstStyle/>
          <a:p>
            <a:r>
              <a:rPr lang="de-DE" dirty="0" err="1"/>
              <a:t>Why</a:t>
            </a:r>
            <a:r>
              <a:rPr lang="de-DE" dirty="0"/>
              <a:t> </a:t>
            </a:r>
            <a:r>
              <a:rPr lang="de-DE" dirty="0" err="1"/>
              <a:t>did</a:t>
            </a:r>
            <a:r>
              <a:rPr lang="de-DE" dirty="0"/>
              <a:t> </a:t>
            </a:r>
            <a:r>
              <a:rPr lang="de-DE" dirty="0" err="1"/>
              <a:t>oak</a:t>
            </a:r>
            <a:r>
              <a:rPr lang="de-DE" dirty="0"/>
              <a:t> like </a:t>
            </a:r>
            <a:r>
              <a:rPr lang="de-DE" dirty="0" err="1"/>
              <a:t>the</a:t>
            </a:r>
            <a:r>
              <a:rPr lang="de-DE" dirty="0"/>
              <a:t> </a:t>
            </a:r>
            <a:r>
              <a:rPr lang="de-DE" dirty="0" err="1"/>
              <a:t>treatment</a:t>
            </a:r>
            <a:endParaRPr lang="de-DE" dirty="0"/>
          </a:p>
        </p:txBody>
      </p:sp>
      <p:pic>
        <p:nvPicPr>
          <p:cNvPr id="13" name="Picture 12">
            <a:extLst>
              <a:ext uri="{FF2B5EF4-FFF2-40B4-BE49-F238E27FC236}">
                <a16:creationId xmlns:a16="http://schemas.microsoft.com/office/drawing/2014/main" id="{4A7B3467-FE31-076D-E615-DD67DA1D8EFC}"/>
              </a:ext>
            </a:extLst>
          </p:cNvPr>
          <p:cNvPicPr>
            <a:picLocks noChangeAspect="1"/>
          </p:cNvPicPr>
          <p:nvPr/>
        </p:nvPicPr>
        <p:blipFill>
          <a:blip r:embed="rId4"/>
          <a:stretch>
            <a:fillRect/>
          </a:stretch>
        </p:blipFill>
        <p:spPr>
          <a:xfrm>
            <a:off x="1338936" y="5196531"/>
            <a:ext cx="2534962" cy="1159720"/>
          </a:xfrm>
          <a:prstGeom prst="rect">
            <a:avLst/>
          </a:prstGeom>
        </p:spPr>
      </p:pic>
      <p:pic>
        <p:nvPicPr>
          <p:cNvPr id="25" name="Picture 24">
            <a:extLst>
              <a:ext uri="{FF2B5EF4-FFF2-40B4-BE49-F238E27FC236}">
                <a16:creationId xmlns:a16="http://schemas.microsoft.com/office/drawing/2014/main" id="{B45158F9-1C25-FE4D-3D73-92A7BE765E40}"/>
              </a:ext>
            </a:extLst>
          </p:cNvPr>
          <p:cNvPicPr>
            <a:picLocks noChangeAspect="1"/>
          </p:cNvPicPr>
          <p:nvPr/>
        </p:nvPicPr>
        <p:blipFill>
          <a:blip r:embed="rId5"/>
          <a:stretch>
            <a:fillRect/>
          </a:stretch>
        </p:blipFill>
        <p:spPr>
          <a:xfrm>
            <a:off x="7175077" y="1106483"/>
            <a:ext cx="3388158" cy="4974250"/>
          </a:xfrm>
          <a:prstGeom prst="rect">
            <a:avLst/>
          </a:prstGeom>
        </p:spPr>
      </p:pic>
      <p:sp>
        <p:nvSpPr>
          <p:cNvPr id="34" name="Rectangle 33">
            <a:extLst>
              <a:ext uri="{FF2B5EF4-FFF2-40B4-BE49-F238E27FC236}">
                <a16:creationId xmlns:a16="http://schemas.microsoft.com/office/drawing/2014/main" id="{6F83A505-8F30-3CCE-507A-17C1328BEC89}"/>
              </a:ext>
            </a:extLst>
          </p:cNvPr>
          <p:cNvSpPr/>
          <p:nvPr/>
        </p:nvSpPr>
        <p:spPr>
          <a:xfrm>
            <a:off x="1338936" y="3066762"/>
            <a:ext cx="3388158" cy="217288"/>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tangle 34">
            <a:extLst>
              <a:ext uri="{FF2B5EF4-FFF2-40B4-BE49-F238E27FC236}">
                <a16:creationId xmlns:a16="http://schemas.microsoft.com/office/drawing/2014/main" id="{A22F7C52-3DA0-8687-D808-9C41926A9846}"/>
              </a:ext>
            </a:extLst>
          </p:cNvPr>
          <p:cNvSpPr/>
          <p:nvPr/>
        </p:nvSpPr>
        <p:spPr>
          <a:xfrm>
            <a:off x="1348405" y="3789777"/>
            <a:ext cx="3388158" cy="217288"/>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tangle 35">
            <a:extLst>
              <a:ext uri="{FF2B5EF4-FFF2-40B4-BE49-F238E27FC236}">
                <a16:creationId xmlns:a16="http://schemas.microsoft.com/office/drawing/2014/main" id="{EB11EAEA-14FC-AE36-7C5B-0D8EAF988325}"/>
              </a:ext>
            </a:extLst>
          </p:cNvPr>
          <p:cNvSpPr/>
          <p:nvPr/>
        </p:nvSpPr>
        <p:spPr>
          <a:xfrm>
            <a:off x="1349819" y="2598674"/>
            <a:ext cx="3388158" cy="217288"/>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36">
            <a:extLst>
              <a:ext uri="{FF2B5EF4-FFF2-40B4-BE49-F238E27FC236}">
                <a16:creationId xmlns:a16="http://schemas.microsoft.com/office/drawing/2014/main" id="{F3AA414B-2F23-97FF-F29C-D7DFE1F9A9D8}"/>
              </a:ext>
            </a:extLst>
          </p:cNvPr>
          <p:cNvSpPr/>
          <p:nvPr/>
        </p:nvSpPr>
        <p:spPr>
          <a:xfrm>
            <a:off x="1348405" y="4040577"/>
            <a:ext cx="3388158" cy="217288"/>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tangle 37">
            <a:extLst>
              <a:ext uri="{FF2B5EF4-FFF2-40B4-BE49-F238E27FC236}">
                <a16:creationId xmlns:a16="http://schemas.microsoft.com/office/drawing/2014/main" id="{88B14198-DA92-CD56-C177-976254C55CB5}"/>
              </a:ext>
            </a:extLst>
          </p:cNvPr>
          <p:cNvSpPr/>
          <p:nvPr/>
        </p:nvSpPr>
        <p:spPr>
          <a:xfrm>
            <a:off x="1338936" y="4291377"/>
            <a:ext cx="3388158" cy="21728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855176"/>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A44EFD-4652-B521-8069-0F078FCF2E2E}"/>
              </a:ext>
            </a:extLst>
          </p:cNvPr>
          <p:cNvSpPr/>
          <p:nvPr/>
        </p:nvSpPr>
        <p:spPr>
          <a:xfrm>
            <a:off x="0" y="169072"/>
            <a:ext cx="12192000" cy="91730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le 6">
            <a:extLst>
              <a:ext uri="{FF2B5EF4-FFF2-40B4-BE49-F238E27FC236}">
                <a16:creationId xmlns:a16="http://schemas.microsoft.com/office/drawing/2014/main" id="{4AF8F693-02E8-74EF-0180-303C5634C459}"/>
              </a:ext>
            </a:extLst>
          </p:cNvPr>
          <p:cNvSpPr>
            <a:spLocks noGrp="1"/>
          </p:cNvSpPr>
          <p:nvPr>
            <p:ph type="title"/>
          </p:nvPr>
        </p:nvSpPr>
        <p:spPr/>
        <p:txBody>
          <a:bodyPr/>
          <a:lstStyle/>
          <a:p>
            <a:r>
              <a:rPr lang="de-DE" dirty="0" err="1"/>
              <a:t>Why</a:t>
            </a:r>
            <a:r>
              <a:rPr lang="de-DE" dirty="0"/>
              <a:t> </a:t>
            </a:r>
            <a:r>
              <a:rPr lang="de-DE" dirty="0" err="1"/>
              <a:t>did</a:t>
            </a:r>
            <a:r>
              <a:rPr lang="de-DE" dirty="0"/>
              <a:t> </a:t>
            </a:r>
            <a:r>
              <a:rPr lang="de-DE" dirty="0" err="1"/>
              <a:t>oak</a:t>
            </a:r>
            <a:r>
              <a:rPr lang="de-DE" dirty="0"/>
              <a:t> like </a:t>
            </a:r>
            <a:r>
              <a:rPr lang="de-DE" dirty="0" err="1"/>
              <a:t>the</a:t>
            </a:r>
            <a:r>
              <a:rPr lang="de-DE" dirty="0"/>
              <a:t> </a:t>
            </a:r>
            <a:r>
              <a:rPr lang="de-DE" dirty="0" err="1"/>
              <a:t>treatment</a:t>
            </a:r>
            <a:endParaRPr lang="de-DE" dirty="0"/>
          </a:p>
        </p:txBody>
      </p:sp>
      <p:sp>
        <p:nvSpPr>
          <p:cNvPr id="5" name="Slide Number Placeholder 4">
            <a:extLst>
              <a:ext uri="{FF2B5EF4-FFF2-40B4-BE49-F238E27FC236}">
                <a16:creationId xmlns:a16="http://schemas.microsoft.com/office/drawing/2014/main" id="{74FFE573-CCB1-0DF5-E636-AA772900E11B}"/>
              </a:ext>
            </a:extLst>
          </p:cNvPr>
          <p:cNvSpPr>
            <a:spLocks noGrp="1"/>
          </p:cNvSpPr>
          <p:nvPr>
            <p:ph type="sldNum" sz="quarter" idx="12"/>
          </p:nvPr>
        </p:nvSpPr>
        <p:spPr/>
        <p:txBody>
          <a:bodyPr/>
          <a:lstStyle/>
          <a:p>
            <a:fld id="{417ACFBB-C0A3-4E9B-BB21-980C67C6D12C}" type="slidenum">
              <a:rPr lang="de-AT" smtClean="0"/>
              <a:pPr/>
              <a:t>9</a:t>
            </a:fld>
            <a:endParaRPr lang="de-AT"/>
          </a:p>
        </p:txBody>
      </p:sp>
      <p:pic>
        <p:nvPicPr>
          <p:cNvPr id="7" name="Picture 6" descr="A tractor in a field&#10;&#10;AI-generated content may be incorrect.">
            <a:extLst>
              <a:ext uri="{FF2B5EF4-FFF2-40B4-BE49-F238E27FC236}">
                <a16:creationId xmlns:a16="http://schemas.microsoft.com/office/drawing/2014/main" id="{113CF2EB-0E13-DE16-CF64-B603298419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6115" y="4443397"/>
            <a:ext cx="2971024" cy="2228268"/>
          </a:xfrm>
          <a:prstGeom prst="rect">
            <a:avLst/>
          </a:prstGeom>
        </p:spPr>
      </p:pic>
      <p:pic>
        <p:nvPicPr>
          <p:cNvPr id="21" name="Picture 20" descr="A screenshot of a graph&#10;&#10;AI-generated content may be incorrect.">
            <a:extLst>
              <a:ext uri="{FF2B5EF4-FFF2-40B4-BE49-F238E27FC236}">
                <a16:creationId xmlns:a16="http://schemas.microsoft.com/office/drawing/2014/main" id="{F47BB84F-2F14-8FE3-F0BA-928930D6715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08" t="44063" b="12707"/>
          <a:stretch>
            <a:fillRect/>
          </a:stretch>
        </p:blipFill>
        <p:spPr>
          <a:xfrm>
            <a:off x="2311791" y="1086379"/>
            <a:ext cx="7894477" cy="3403826"/>
          </a:xfrm>
          <a:prstGeom prst="rect">
            <a:avLst/>
          </a:prstGeom>
        </p:spPr>
      </p:pic>
      <p:pic>
        <p:nvPicPr>
          <p:cNvPr id="9" name="Picture 8" descr="A person cutting a tree&#10;&#10;AI-generated content may be incorrect.">
            <a:extLst>
              <a:ext uri="{FF2B5EF4-FFF2-40B4-BE49-F238E27FC236}">
                <a16:creationId xmlns:a16="http://schemas.microsoft.com/office/drawing/2014/main" id="{A43C0C03-AEF9-F0B3-4BA5-3D628554AE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4863" y="4397829"/>
            <a:ext cx="3133384" cy="2350039"/>
          </a:xfrm>
          <a:prstGeom prst="rect">
            <a:avLst/>
          </a:prstGeom>
        </p:spPr>
      </p:pic>
    </p:spTree>
    <p:extLst>
      <p:ext uri="{BB962C8B-B14F-4D97-AF65-F5344CB8AC3E}">
        <p14:creationId xmlns:p14="http://schemas.microsoft.com/office/powerpoint/2010/main" val="2213633652"/>
      </p:ext>
    </p:extLst>
  </p:cSld>
  <p:clrMapOvr>
    <a:masterClrMapping/>
  </p:clrMapOvr>
  <mc:AlternateContent xmlns:mc="http://schemas.openxmlformats.org/markup-compatibility/2006">
    <mc:Choice xmlns:p14="http://schemas.microsoft.com/office/powerpoint/2010/main" Requires="p14">
      <p:transition spd="slow" p14:dur="5000"/>
    </mc:Choice>
    <mc:Fallback>
      <p:transition spd="slow"/>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1099</Words>
  <Application>Microsoft Office PowerPoint</Application>
  <PresentationFormat>Widescreen</PresentationFormat>
  <Paragraphs>81</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Aptos</vt:lpstr>
      <vt:lpstr>Aptos Display</vt:lpstr>
      <vt:lpstr>Arial</vt:lpstr>
      <vt:lpstr>Calibri</vt:lpstr>
      <vt:lpstr>Josefin Sans</vt:lpstr>
      <vt:lpstr>Josefin Slab SemiBold</vt:lpstr>
      <vt:lpstr>Open Sans</vt:lpstr>
      <vt:lpstr>Roboto</vt:lpstr>
      <vt:lpstr>Trebuchet MS</vt:lpstr>
      <vt:lpstr>Office</vt:lpstr>
      <vt:lpstr>From hype to field reality:  Soil Amendments and Seedling Survival  in Mountain Forests</vt:lpstr>
      <vt:lpstr>PowerPoint Presentation</vt:lpstr>
      <vt:lpstr>Soil amendments</vt:lpstr>
      <vt:lpstr>Methods</vt:lpstr>
      <vt:lpstr>PowerPoint Presentation</vt:lpstr>
      <vt:lpstr>PowerPoint Presentation</vt:lpstr>
      <vt:lpstr>PowerPoint Presentation</vt:lpstr>
      <vt:lpstr>Why did oak like the treatment</vt:lpstr>
      <vt:lpstr>Why did oak like the treatment</vt:lpstr>
      <vt:lpstr>Conclusions</vt:lpstr>
      <vt:lpstr>PowerPoint Presentation</vt:lpstr>
    </vt:vector>
  </TitlesOfParts>
  <Manager>#IMC IT- and Webadmin</Manager>
  <Company>University of Innsbruck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Official Template of #IMC</dc:title>
  <dc:subject/>
  <dc:creator>Lamprecht, Christian Paul</dc:creator>
  <cp:keywords>#IMC, International Mountain Conference, Template, PPTX</cp:keywords>
  <dc:description>Official Template of the #IMC presentations. Royalty free.</dc:description>
  <cp:lastModifiedBy>Marie Lambropoulos</cp:lastModifiedBy>
  <cp:revision>24</cp:revision>
  <dcterms:created xsi:type="dcterms:W3CDTF">2022-08-08T13:11:54Z</dcterms:created>
  <dcterms:modified xsi:type="dcterms:W3CDTF">2025-09-16T11:22:37Z</dcterms:modified>
  <cp:category>Templates</cp:category>
</cp:coreProperties>
</file>