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1"/>
    <a:srgbClr val="F3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 showGuides="1">
      <p:cViewPr varScale="1">
        <p:scale>
          <a:sx n="202" d="100"/>
          <a:sy n="202" d="100"/>
        </p:scale>
        <p:origin x="12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F09FB-3C2C-43E6-8773-95ED947C8A18}" type="datetimeFigureOut">
              <a:rPr lang="de-AT" smtClean="0"/>
              <a:t>13.10.24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D55DE-456B-4C7F-8E86-8C753CC0AA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798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245668"/>
            <a:ext cx="9144000" cy="2127422"/>
          </a:xfrm>
        </p:spPr>
        <p:txBody>
          <a:bodyPr anchor="b"/>
          <a:lstStyle>
            <a:lvl1pPr algn="ctr">
              <a:defRPr sz="6000" baseline="0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465165"/>
            <a:ext cx="9144000" cy="1072510"/>
          </a:xfrm>
        </p:spPr>
        <p:txBody>
          <a:bodyPr/>
          <a:lstStyle>
            <a:lvl1pPr marL="0" indent="0" algn="ctr">
              <a:buNone/>
              <a:defRPr sz="2400" baseline="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Author</a:t>
            </a:r>
            <a:r>
              <a:rPr lang="de-DE" dirty="0"/>
              <a:t>, Co-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Institutions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r>
              <a:rPr lang="de-AT" dirty="0"/>
              <a:t> </a:t>
            </a:r>
          </a:p>
        </p:txBody>
      </p:sp>
      <p:sp>
        <p:nvSpPr>
          <p:cNvPr id="10" name="Fußzeilenplatzhalter 4"/>
          <p:cNvSpPr txBox="1">
            <a:spLocks/>
          </p:cNvSpPr>
          <p:nvPr userDrawn="1"/>
        </p:nvSpPr>
        <p:spPr>
          <a:xfrm>
            <a:off x="4038600" y="215524"/>
            <a:ext cx="4114800" cy="715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400" b="1" dirty="0">
                <a:solidFill>
                  <a:srgbClr val="00336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MOUNTAIN CONFERENCE</a:t>
            </a:r>
            <a:br>
              <a:rPr lang="de-AT" dirty="0"/>
            </a:br>
            <a:r>
              <a:rPr lang="de-AT" sz="1050" dirty="0">
                <a:solidFill>
                  <a:srgbClr val="003361"/>
                </a:solidFill>
                <a:latin typeface="Trebuchet MS" panose="020B0603020202020204" pitchFamily="34" charset="0"/>
              </a:rPr>
              <a:t>SEPTEMBER</a:t>
            </a:r>
            <a:r>
              <a:rPr lang="de-AT" sz="105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14 – 18 2025</a:t>
            </a:r>
          </a:p>
          <a:p>
            <a:endParaRPr lang="de-AT" dirty="0"/>
          </a:p>
          <a:p>
            <a:r>
              <a:rPr lang="de-AT" sz="1050" b="1" dirty="0">
                <a:solidFill>
                  <a:srgbClr val="003361"/>
                </a:solidFill>
                <a:latin typeface="Trebuchet MS" panose="020B0603020202020204" pitchFamily="34" charset="0"/>
              </a:rPr>
              <a:t>&gt;&gt;</a:t>
            </a:r>
            <a:r>
              <a:rPr lang="de-AT" sz="1050" b="1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050" b="1" baseline="0" dirty="0">
                <a:solidFill>
                  <a:srgbClr val="F39200"/>
                </a:solidFill>
                <a:latin typeface="Trebuchet MS" panose="020B0603020202020204" pitchFamily="34" charset="0"/>
              </a:rPr>
              <a:t>SYNTHESIZE</a:t>
            </a:r>
            <a:r>
              <a:rPr lang="de-AT" sz="1050" b="1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MOUNTAINS OF KNOWLEDGE &lt;&lt;</a:t>
            </a:r>
            <a:endParaRPr lang="de-AT" sz="1050" b="1" dirty="0">
              <a:solidFill>
                <a:srgbClr val="00336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4734373" y="666573"/>
            <a:ext cx="2828658" cy="0"/>
          </a:xfrm>
          <a:prstGeom prst="line">
            <a:avLst/>
          </a:prstGeom>
          <a:ln w="19050">
            <a:solidFill>
              <a:srgbClr val="F3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1524000" y="1349237"/>
            <a:ext cx="9144000" cy="753028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Session #ID# (e.g. FS 3.01, PS 3.01)</a:t>
            </a:r>
            <a:br>
              <a:rPr lang="de-DE" dirty="0"/>
            </a:br>
            <a:r>
              <a:rPr lang="de-DE" dirty="0"/>
              <a:t>#Title </a:t>
            </a:r>
            <a:r>
              <a:rPr lang="de-DE" dirty="0" err="1"/>
              <a:t>of</a:t>
            </a:r>
            <a:r>
              <a:rPr lang="de-DE" dirty="0"/>
              <a:t> Session#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4734373" y="2177810"/>
            <a:ext cx="2828658" cy="0"/>
          </a:xfrm>
          <a:prstGeom prst="line">
            <a:avLst/>
          </a:prstGeom>
          <a:ln w="19050">
            <a:solidFill>
              <a:srgbClr val="F3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524000" y="5629749"/>
            <a:ext cx="9144000" cy="513251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&gt;&gt; Logos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Institutions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 &lt;&lt;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4976567-B51A-A519-3F4D-515BE46372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42" y="233238"/>
            <a:ext cx="1538430" cy="5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70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B6A4BF7-E369-7029-4F11-8637864D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300E334-69CC-A561-52BF-66384726A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2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E2B4FC7-BCFF-A26F-69EE-0DB190B7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AA14F60-ADD4-9FFF-EFE0-A7E30CE2A9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5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018FE82-5934-8DBF-E0E6-871D0AA0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D7C6037-A202-1670-7469-87D8DCCEA8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9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4E11629-1B24-CE92-0338-0E5756BF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612BBC1-A759-F403-8F06-65B7292163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0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119499"/>
            <a:ext cx="5181600" cy="5057464"/>
          </a:xfrm>
        </p:spPr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119499"/>
            <a:ext cx="5181600" cy="5057464"/>
          </a:xfrm>
        </p:spPr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01AB281E-6804-B170-20EC-4B7503DF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94932BF-5735-0E39-FEA6-4E238B9AF9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34733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0744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1985965"/>
            <a:ext cx="5157787" cy="42036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0744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1985965"/>
            <a:ext cx="5183188" cy="42036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EEE6D8DE-8E39-85B5-7AB8-25A34333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6AF9FAE-4C47-D299-2F4E-552804997F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0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F6CED1B1-BDEF-B9B5-1B63-34288BB1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9720F7F-7CF7-D4F1-1DF0-20517E8656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5B31E48-1CC6-5FFD-0601-90C6244F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A2B006C-E7DE-C81A-00CA-F1648B9CCC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A7CB6268-13D2-0143-10B1-E3FC47D7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CF9CD5C-ADE7-707E-D701-7CF6A7EFB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F1BC94FC-F777-16DE-D28D-0C8EC6DB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165DFB9-B002-519C-0F54-550B3E041E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69" y="6446417"/>
            <a:ext cx="550673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102407"/>
            <a:ext cx="10515600" cy="5074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#IMC25 | Innsbruck, Austria | Sep. 14 – 18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82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336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c2025.info/imc/media-representativ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1481273" y="1341190"/>
            <a:ext cx="9380431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===</a:t>
            </a:r>
            <a:r>
              <a:rPr lang="de-AT" sz="2800" b="1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 DELETE AFTER READING ===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b="1" dirty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b="1" dirty="0">
                <a:solidFill>
                  <a:srgbClr val="003361"/>
                </a:solidFill>
                <a:latin typeface="Trebuchet MS" panose="020B0603020202020204" pitchFamily="34" charset="0"/>
              </a:rPr>
              <a:t>Infos</a:t>
            </a:r>
            <a:r>
              <a:rPr lang="de-AT" b="1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for</a:t>
            </a:r>
            <a:r>
              <a:rPr lang="de-AT" b="1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your</a:t>
            </a:r>
            <a:r>
              <a:rPr lang="de-AT" b="1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presentation</a:t>
            </a:r>
            <a:endParaRPr lang="de-AT" b="1" baseline="0" dirty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 algn="l"/>
            <a:endParaRPr lang="de-AT" dirty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 algn="l"/>
            <a:r>
              <a:rPr lang="de-AT" sz="1400" dirty="0">
                <a:solidFill>
                  <a:srgbClr val="003361"/>
                </a:solidFill>
                <a:latin typeface="Trebuchet MS" panose="020B0603020202020204" pitchFamily="34" charset="0"/>
              </a:rPr>
              <a:t>This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is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official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#IMC PPTX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presentation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template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.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You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are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allowed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to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use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this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template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for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#IMC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royalty-free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. </a:t>
            </a:r>
            <a:r>
              <a:rPr lang="en-US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The logo of the #IMC and #S4SSS is licensed and use is restricted to the purposes of #IMC and #S4SSS.</a:t>
            </a:r>
            <a:br>
              <a:rPr lang="en-US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</a:br>
            <a:r>
              <a:rPr lang="en-US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You are allowed to adapt and change this template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according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to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rules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of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good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scientific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practice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.</a:t>
            </a:r>
          </a:p>
          <a:p>
            <a:pPr algn="l"/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IMPORTANT: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only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use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images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you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have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rights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for</a:t>
            </a:r>
            <a:r>
              <a:rPr lang="de-AT" sz="1400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!</a:t>
            </a:r>
            <a:endParaRPr lang="de-AT" sz="1400" dirty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>
              <a:tabLst>
                <a:tab pos="1162050" algn="l"/>
              </a:tabLst>
            </a:pPr>
            <a:b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</a:b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Font:	</a:t>
            </a:r>
            <a:r>
              <a:rPr lang="de-AT" baseline="0" dirty="0" err="1">
                <a:solidFill>
                  <a:srgbClr val="003361"/>
                </a:solidFill>
                <a:latin typeface="Trebuchet MS" panose="020B0603020202020204" pitchFamily="34" charset="0"/>
              </a:rPr>
              <a:t>Trebuchet</a:t>
            </a: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MS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Color: 	Blue (RGB: 0/51/97)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	</a:t>
            </a:r>
            <a:r>
              <a:rPr lang="de-AT" baseline="0" dirty="0">
                <a:solidFill>
                  <a:srgbClr val="F39200"/>
                </a:solidFill>
                <a:latin typeface="Trebuchet MS" panose="020B0603020202020204" pitchFamily="34" charset="0"/>
              </a:rPr>
              <a:t>Orange (RGB: 243/146/0)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Format:	16:9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Size:	Max 10MB(!)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Wording:	#IMC, #IMC25, International Mountain Conference</a:t>
            </a:r>
            <a:b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</a:b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	</a:t>
            </a:r>
            <a:r>
              <a:rPr lang="de-AT" baseline="0">
                <a:solidFill>
                  <a:srgbClr val="003361"/>
                </a:solidFill>
                <a:latin typeface="Trebuchet MS" panose="020B0603020202020204" pitchFamily="34" charset="0"/>
              </a:rPr>
              <a:t>#S4SSS, </a:t>
            </a: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#S4SSS25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Logos, …:	</a:t>
            </a:r>
            <a:r>
              <a:rPr lang="en-US" dirty="0">
                <a:solidFill>
                  <a:srgbClr val="003361"/>
                </a:solidFill>
                <a:hlinkClick r:id="rId2"/>
              </a:rPr>
              <a:t>https://www.imc2025.info/imc/media-representatives/</a:t>
            </a:r>
            <a:endParaRPr lang="de-AT" dirty="0">
              <a:solidFill>
                <a:srgbClr val="00336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7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Macintosh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</vt:lpstr>
      <vt:lpstr>PowerPoint-Präsentation</vt:lpstr>
    </vt:vector>
  </TitlesOfParts>
  <Manager>#IMC IT- and Webadmin</Manager>
  <Company>University of Innsbruck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Template of #IMC</dc:title>
  <dc:subject/>
  <dc:creator>Lamprecht, Christian Paul</dc:creator>
  <cp:keywords>#IMC, International Mountain Conference, Template, PPTX</cp:keywords>
  <dc:description>Official Template of the #IMC presentations. Royalty free.</dc:description>
  <cp:lastModifiedBy>Christian Lamprecht</cp:lastModifiedBy>
  <cp:revision>21</cp:revision>
  <dcterms:created xsi:type="dcterms:W3CDTF">2022-08-08T13:11:54Z</dcterms:created>
  <dcterms:modified xsi:type="dcterms:W3CDTF">2024-10-13T16:06:17Z</dcterms:modified>
  <cp:category>Templates</cp:category>
</cp:coreProperties>
</file>