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1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F09FB-3C2C-43E6-8773-95ED947C8A18}" type="datetimeFigureOut">
              <a:rPr lang="de-AT" smtClean="0"/>
              <a:t>08.08.2022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55DE-456B-4C7F-8E86-8C753CC0AA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798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245668"/>
            <a:ext cx="9144000" cy="2127422"/>
          </a:xfrm>
        </p:spPr>
        <p:txBody>
          <a:bodyPr anchor="b"/>
          <a:lstStyle>
            <a:lvl1pPr algn="ctr">
              <a:defRPr sz="6000" baseline="0"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65165"/>
            <a:ext cx="9144000" cy="1072510"/>
          </a:xfrm>
        </p:spPr>
        <p:txBody>
          <a:bodyPr/>
          <a:lstStyle>
            <a:lvl1pPr marL="0" indent="0" algn="ctr">
              <a:buNone/>
              <a:defRPr sz="2400" baseline="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 smtClean="0"/>
              <a:t>Author</a:t>
            </a:r>
            <a:r>
              <a:rPr lang="de-DE" dirty="0" smtClean="0"/>
              <a:t>, Co-</a:t>
            </a:r>
            <a:r>
              <a:rPr lang="de-DE" dirty="0" err="1" smtClean="0"/>
              <a:t>Authors</a:t>
            </a:r>
            <a:r>
              <a:rPr lang="de-DE" dirty="0" smtClean="0"/>
              <a:t>, </a:t>
            </a:r>
            <a:r>
              <a:rPr lang="de-DE" dirty="0" err="1" smtClean="0"/>
              <a:t>Institutions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smtClean="0"/>
              <a:t>#IMC22 | Innsbruck, Austria | Sep. 11 – 15 2022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r>
              <a:rPr lang="de-AT" dirty="0" smtClean="0"/>
              <a:t> 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42" y="215524"/>
            <a:ext cx="1524003" cy="530353"/>
          </a:xfrm>
          <a:prstGeom prst="rect">
            <a:avLst/>
          </a:prstGeom>
        </p:spPr>
      </p:pic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4038600" y="215524"/>
            <a:ext cx="4114800" cy="715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400" b="1" dirty="0" smtClean="0">
                <a:solidFill>
                  <a:srgbClr val="00336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MOUNTAIN CONFERENCE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105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SEPTEMBER</a:t>
            </a:r>
            <a:r>
              <a:rPr lang="de-AT" sz="105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11 – 15 2022</a:t>
            </a:r>
          </a:p>
          <a:p>
            <a:endParaRPr lang="de-AT" dirty="0" smtClean="0"/>
          </a:p>
          <a:p>
            <a:r>
              <a:rPr lang="de-AT" sz="1050" b="1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&gt;&gt;</a:t>
            </a:r>
            <a:r>
              <a:rPr lang="de-AT" sz="1050" b="1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050" b="1" baseline="0" dirty="0" smtClean="0">
                <a:solidFill>
                  <a:srgbClr val="F39200"/>
                </a:solidFill>
                <a:latin typeface="Trebuchet MS" panose="020B0603020202020204" pitchFamily="34" charset="0"/>
              </a:rPr>
              <a:t>SYNTHESIZE</a:t>
            </a:r>
            <a:r>
              <a:rPr lang="de-AT" sz="1050" b="1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MOUNTAINS OF KNOWLEDGE &lt;&lt;</a:t>
            </a:r>
            <a:endParaRPr lang="de-AT" sz="1050" b="1" dirty="0">
              <a:solidFill>
                <a:srgbClr val="00336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4734373" y="666573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524000" y="1349237"/>
            <a:ext cx="9144000" cy="753028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Focus Session #ID# (e.g. Focus Session 01)</a:t>
            </a:r>
            <a:br>
              <a:rPr lang="de-DE" dirty="0" smtClean="0"/>
            </a:br>
            <a:r>
              <a:rPr lang="de-DE" dirty="0" smtClean="0"/>
              <a:t>#Title </a:t>
            </a:r>
            <a:r>
              <a:rPr lang="de-DE" dirty="0" err="1" smtClean="0"/>
              <a:t>of</a:t>
            </a:r>
            <a:r>
              <a:rPr lang="de-DE" dirty="0" smtClean="0"/>
              <a:t> Session#</a:t>
            </a:r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4734373" y="2177810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524000" y="5629749"/>
            <a:ext cx="9144000" cy="513251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&gt;&gt; Logos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Institutions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 &lt;&lt;</a:t>
            </a:r>
          </a:p>
        </p:txBody>
      </p:sp>
    </p:spTree>
    <p:extLst>
      <p:ext uri="{BB962C8B-B14F-4D97-AF65-F5344CB8AC3E}">
        <p14:creationId xmlns:p14="http://schemas.microsoft.com/office/powerpoint/2010/main" val="278597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27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5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smtClean="0"/>
              <a:t>#IMC22 | Innsbruck, Austria | Sep. 11 – 15 2022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9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smtClean="0"/>
              <a:t>#IMC22 | Innsbruck, Austria | Sep. 11 – 15 2022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smtClean="0"/>
              <a:t>#IMC22 | Innsbruck, Austria | Sep. 11 – 15 2022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3473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0744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1985965"/>
            <a:ext cx="5157787" cy="42036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0744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1985965"/>
            <a:ext cx="5183188" cy="42036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0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7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14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#IMC22 | Innsbruck, Austria | Sep. 11 – 15 2022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32" y="6443993"/>
            <a:ext cx="545509" cy="18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9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102407"/>
            <a:ext cx="10515600" cy="507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smtClean="0"/>
              <a:t>#IMC22 | Innsbruck, Austria | Sep. 11 – 15 2022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3361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82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336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c2022.info/media-representativ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1481273" y="1341190"/>
            <a:ext cx="9380431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===</a:t>
            </a:r>
            <a:r>
              <a:rPr lang="de-AT" sz="2800" b="1" baseline="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DELETE AFTER READING ===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b="1" dirty="0" smtClean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="1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Infos</a:t>
            </a:r>
            <a:r>
              <a:rPr lang="de-AT" b="1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b="1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your</a:t>
            </a:r>
            <a:r>
              <a:rPr lang="de-AT" b="1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presentation</a:t>
            </a:r>
            <a:endParaRPr lang="de-AT" b="1" baseline="0" dirty="0" smtClean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algn="l"/>
            <a:endParaRPr lang="de-AT" dirty="0" smtClean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algn="l"/>
            <a:r>
              <a:rPr lang="de-AT" sz="140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is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official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#IMC22 PPTX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presentation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.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are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allowed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#IMC22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royalty-free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. </a:t>
            </a:r>
            <a:r>
              <a:rPr lang="en-US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The logo of the #IMC22 and #S4SSS is licensed and use is restricted to the purposes of #IMC22 and #S4SSS.</a:t>
            </a:r>
            <a:br>
              <a:rPr lang="en-US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en-US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You are allowed to adapt and change this template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according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rules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of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good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scientific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practice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.</a:t>
            </a:r>
          </a:p>
          <a:p>
            <a:pPr algn="l"/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IMPORTANT: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only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images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have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rights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!</a:t>
            </a:r>
            <a:endParaRPr lang="de-AT" sz="1400" dirty="0" smtClean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/>
            </a:r>
            <a:b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Font:	</a:t>
            </a:r>
            <a:r>
              <a:rPr lang="de-AT" baseline="0" dirty="0" err="1" smtClean="0">
                <a:solidFill>
                  <a:srgbClr val="003361"/>
                </a:solidFill>
                <a:latin typeface="Trebuchet MS" panose="020B0603020202020204" pitchFamily="34" charset="0"/>
              </a:rPr>
              <a:t>Trebuchet</a:t>
            </a: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 MS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Color: 	Blue (RGB: 0/51/97)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	</a:t>
            </a:r>
            <a:r>
              <a:rPr lang="de-AT" baseline="0" dirty="0" smtClean="0">
                <a:solidFill>
                  <a:srgbClr val="F39200"/>
                </a:solidFill>
                <a:latin typeface="Trebuchet MS" panose="020B0603020202020204" pitchFamily="34" charset="0"/>
              </a:rPr>
              <a:t>Orange (RGB: 243/146/0)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Format:	16:9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Size:	Max 10MB(!)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Wording:	#IMC #IMC2022, #IMC22, IMC2022, IMC22, International Mountain Conference</a:t>
            </a:r>
            <a:b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</a:b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	#S4SSS, #S4SSS2022, #S4SSS22, S4SSS2022, S4SSS22</a:t>
            </a:r>
          </a:p>
          <a:p>
            <a:pPr>
              <a:tabLst>
                <a:tab pos="1162050" algn="l"/>
              </a:tabLst>
            </a:pPr>
            <a:r>
              <a:rPr lang="de-AT" baseline="0" dirty="0" smtClean="0">
                <a:solidFill>
                  <a:srgbClr val="003361"/>
                </a:solidFill>
                <a:latin typeface="Trebuchet MS" panose="020B0603020202020204" pitchFamily="34" charset="0"/>
              </a:rPr>
              <a:t>Logos, …:	</a:t>
            </a:r>
            <a:r>
              <a:rPr lang="en-US" dirty="0" smtClean="0">
                <a:solidFill>
                  <a:srgbClr val="003361"/>
                </a:solidFill>
                <a:hlinkClick r:id="rId2"/>
              </a:rPr>
              <a:t>https://www.imc2022.info/media-representatives/</a:t>
            </a:r>
            <a:endParaRPr lang="de-AT" dirty="0">
              <a:solidFill>
                <a:srgbClr val="00336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Trebuchet MS</vt:lpstr>
      <vt:lpstr>Office</vt:lpstr>
      <vt:lpstr>PowerPoint-Präsentation</vt:lpstr>
    </vt:vector>
  </TitlesOfParts>
  <Company>University of Innsbruck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Lamprecht, Christian Paul</dc:creator>
  <cp:lastModifiedBy>Lamprecht, Christian Paul</cp:lastModifiedBy>
  <cp:revision>14</cp:revision>
  <dcterms:created xsi:type="dcterms:W3CDTF">2022-08-08T13:11:54Z</dcterms:created>
  <dcterms:modified xsi:type="dcterms:W3CDTF">2022-08-08T14:00:58Z</dcterms:modified>
</cp:coreProperties>
</file>